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AE7C-5A82-4E4B-840E-5D98868D57D9}" type="datetimeFigureOut">
              <a:rPr lang="en-GB" smtClean="0"/>
              <a:t>01/03/2024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1CEC-DFB7-4974-95FC-C6782B561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6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10599" y="2878487"/>
            <a:ext cx="8694305" cy="631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 smtClean="0"/>
              <a:t>EU CBRN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710599" y="3534563"/>
            <a:ext cx="8694305" cy="1153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 dirty="0" smtClean="0"/>
              <a:t>Risk Mitigation</a:t>
            </a:r>
          </a:p>
          <a:p>
            <a:pPr lvl="0"/>
            <a:r>
              <a:rPr lang="en-US" dirty="0" err="1" smtClean="0"/>
              <a:t>Centres</a:t>
            </a:r>
            <a:r>
              <a:rPr lang="en-US" dirty="0" smtClean="0"/>
              <a:t> of Excellence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8198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216" y="2789452"/>
            <a:ext cx="11617410" cy="3512494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92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7459"/>
            <a:ext cx="2628900" cy="487950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7459"/>
            <a:ext cx="7734300" cy="4879504"/>
          </a:xfrm>
        </p:spPr>
        <p:txBody>
          <a:bodyPr vert="eaVert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57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r>
              <a:rPr lang="en-US" dirty="0" err="1" smtClean="0"/>
              <a:t>stupido</a:t>
            </a:r>
            <a:r>
              <a:rPr lang="en-US" dirty="0" smtClean="0"/>
              <a:t> </a:t>
            </a:r>
            <a:r>
              <a:rPr lang="en-US" dirty="0" err="1" smtClean="0"/>
              <a:t>kcjhddkjfhdfkjdhf</a:t>
            </a:r>
            <a:r>
              <a:rPr lang="en-US" dirty="0" smtClean="0"/>
              <a:t> </a:t>
            </a:r>
            <a:r>
              <a:rPr lang="en-US" dirty="0" err="1" smtClean="0"/>
              <a:t>skdjhfdkfidhf</a:t>
            </a:r>
            <a:r>
              <a:rPr lang="en-US" dirty="0" smtClean="0"/>
              <a:t>  </a:t>
            </a:r>
            <a:r>
              <a:rPr lang="en-US" dirty="0" err="1" smtClean="0"/>
              <a:t>dfhdfidfhd</a:t>
            </a:r>
            <a:r>
              <a:rPr lang="en-US" dirty="0" smtClean="0"/>
              <a:t> </a:t>
            </a:r>
            <a:r>
              <a:rPr lang="en-US" dirty="0" err="1" smtClean="0"/>
              <a:t>oidsijf</a:t>
            </a:r>
            <a:r>
              <a:rPr lang="en-US" dirty="0" smtClean="0"/>
              <a:t> </a:t>
            </a:r>
            <a:r>
              <a:rPr lang="en-US" dirty="0" err="1" smtClean="0"/>
              <a:t>dflidfjd</a:t>
            </a:r>
            <a:r>
              <a:rPr lang="en-US" dirty="0" smtClean="0"/>
              <a:t> </a:t>
            </a:r>
            <a:r>
              <a:rPr lang="en-US" dirty="0" err="1" smtClean="0"/>
              <a:t>foldijf</a:t>
            </a:r>
            <a:r>
              <a:rPr lang="en-US" dirty="0" smtClean="0"/>
              <a:t> </a:t>
            </a:r>
            <a:r>
              <a:rPr lang="en-US" dirty="0" err="1" smtClean="0"/>
              <a:t>oilo</a:t>
            </a:r>
            <a:r>
              <a:rPr lang="en-US" dirty="0" smtClean="0"/>
              <a:t> </a:t>
            </a:r>
            <a:r>
              <a:rPr lang="en-US" dirty="0" err="1" smtClean="0"/>
              <a:t>difjhd</a:t>
            </a:r>
            <a:r>
              <a:rPr lang="en-US" dirty="0" smtClean="0"/>
              <a:t> </a:t>
            </a:r>
            <a:r>
              <a:rPr lang="en-US" dirty="0" err="1" smtClean="0"/>
              <a:t>foidfjd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r>
              <a:rPr lang="en-US" dirty="0" err="1" smtClean="0"/>
              <a:t>stupido</a:t>
            </a:r>
            <a:r>
              <a:rPr lang="en-US" dirty="0" smtClean="0"/>
              <a:t> </a:t>
            </a:r>
            <a:r>
              <a:rPr lang="en-US" dirty="0" err="1" smtClean="0"/>
              <a:t>kcjhddkjfhdfkjdhf</a:t>
            </a:r>
            <a:r>
              <a:rPr lang="en-US" dirty="0" smtClean="0"/>
              <a:t> </a:t>
            </a:r>
            <a:r>
              <a:rPr lang="en-US" dirty="0" err="1" smtClean="0"/>
              <a:t>skdjhfdkfidhf</a:t>
            </a:r>
            <a:r>
              <a:rPr lang="en-US" dirty="0" smtClean="0"/>
              <a:t>  </a:t>
            </a:r>
            <a:r>
              <a:rPr lang="en-US" dirty="0" err="1" smtClean="0"/>
              <a:t>dfhdfidfhd</a:t>
            </a:r>
            <a:r>
              <a:rPr lang="en-US" dirty="0" smtClean="0"/>
              <a:t> </a:t>
            </a:r>
            <a:r>
              <a:rPr lang="en-US" dirty="0" err="1" smtClean="0"/>
              <a:t>oidsijf</a:t>
            </a:r>
            <a:r>
              <a:rPr lang="en-US" dirty="0" smtClean="0"/>
              <a:t> </a:t>
            </a:r>
            <a:r>
              <a:rPr lang="en-US" dirty="0" err="1" smtClean="0"/>
              <a:t>dflidfjd</a:t>
            </a:r>
            <a:r>
              <a:rPr lang="en-US" dirty="0" smtClean="0"/>
              <a:t> </a:t>
            </a:r>
            <a:r>
              <a:rPr lang="en-US" dirty="0" err="1" smtClean="0"/>
              <a:t>foldijf</a:t>
            </a:r>
            <a:r>
              <a:rPr lang="en-US" dirty="0" smtClean="0"/>
              <a:t> </a:t>
            </a:r>
            <a:r>
              <a:rPr lang="en-US" dirty="0" err="1" smtClean="0"/>
              <a:t>oilo</a:t>
            </a:r>
            <a:r>
              <a:rPr lang="en-US" dirty="0" smtClean="0"/>
              <a:t> </a:t>
            </a:r>
            <a:r>
              <a:rPr lang="en-US" dirty="0" err="1" smtClean="0"/>
              <a:t>difjhd</a:t>
            </a:r>
            <a:r>
              <a:rPr lang="en-US" dirty="0" smtClean="0"/>
              <a:t> </a:t>
            </a:r>
            <a:r>
              <a:rPr lang="en-US" dirty="0" err="1" smtClean="0"/>
              <a:t>foidfjd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0194" y="1177930"/>
            <a:ext cx="115924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 and if you go onto a 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20194" y="2629189"/>
            <a:ext cx="11592407" cy="372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96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62051"/>
            <a:ext cx="6172200" cy="46990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244C6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116205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44C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225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83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34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2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4C68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2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276" y="1681163"/>
            <a:ext cx="567629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C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76" y="2505075"/>
            <a:ext cx="5676299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2735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44C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2735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0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34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15" y="1328952"/>
            <a:ext cx="11617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216" y="2789452"/>
            <a:ext cx="11617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2"/>
          </p:nvPr>
        </p:nvSpPr>
        <p:spPr>
          <a:xfrm>
            <a:off x="5545491" y="6512010"/>
            <a:ext cx="1164857" cy="37070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54CAAB5E-A6D6-48CF-B736-1D36830B1973}" type="datetime1">
              <a:rPr lang="en-GB" smtClean="0"/>
              <a:pPr/>
              <a:t>01/03/2024</a:t>
            </a:fld>
            <a:endParaRPr lang="en-GB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070519" y="6141307"/>
            <a:ext cx="4114800" cy="37070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0599" y="602530"/>
            <a:ext cx="3449595" cy="37070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AE844CAC-EEC6-44DC-97A5-44C08382A1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7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2" r:id="rId12"/>
    <p:sldLayoutId id="2147483672" r:id="rId13"/>
    <p:sldLayoutId id="2147483663" r:id="rId14"/>
    <p:sldLayoutId id="214748366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4C68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599" y="4170668"/>
            <a:ext cx="8694305" cy="1153314"/>
          </a:xfrm>
        </p:spPr>
        <p:txBody>
          <a:bodyPr/>
          <a:lstStyle/>
          <a:p>
            <a:pPr lvl="0"/>
            <a:r>
              <a:rPr lang="en-US" dirty="0"/>
              <a:t>Risk Mitigation</a:t>
            </a:r>
          </a:p>
          <a:p>
            <a:pPr lvl="0"/>
            <a:r>
              <a:rPr lang="en-US" dirty="0" err="1"/>
              <a:t>Centres</a:t>
            </a:r>
            <a:r>
              <a:rPr lang="en-US" dirty="0"/>
              <a:t> of Excellence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94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267195" y="6569845"/>
            <a:ext cx="2743200" cy="365125"/>
          </a:xfrm>
        </p:spPr>
        <p:txBody>
          <a:bodyPr/>
          <a:lstStyle/>
          <a:p>
            <a:fld id="{AE844CAC-EEC6-44DC-97A5-44C08382A14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9216" y="2789452"/>
            <a:ext cx="11617410" cy="2982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</vt:lpstr>
      <vt:lpstr>Office Theme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HAVENGA Christopher (JRC-ISPRA-EXT)</dc:creator>
  <cp:lastModifiedBy>PLAZA JIMENEZ Pablo (JRC-EXT)</cp:lastModifiedBy>
  <cp:revision>34</cp:revision>
  <dcterms:created xsi:type="dcterms:W3CDTF">2019-11-18T12:38:59Z</dcterms:created>
  <dcterms:modified xsi:type="dcterms:W3CDTF">2024-03-01T11:25:01Z</dcterms:modified>
</cp:coreProperties>
</file>