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65" r:id="rId5"/>
    <p:sldId id="318" r:id="rId6"/>
    <p:sldId id="319" r:id="rId7"/>
    <p:sldId id="320" r:id="rId8"/>
    <p:sldId id="321" r:id="rId9"/>
    <p:sldId id="322" r:id="rId10"/>
    <p:sldId id="306" r:id="rId11"/>
    <p:sldId id="308" r:id="rId12"/>
    <p:sldId id="323" r:id="rId13"/>
    <p:sldId id="324" r:id="rId14"/>
    <p:sldId id="302" r:id="rId15"/>
    <p:sldId id="327" r:id="rId16"/>
    <p:sldId id="258" r:id="rId17"/>
    <p:sldId id="31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7DCB11-FFB7-3069-4C77-3B89307003CD}" name="Cheung-Gertler, Jasmin -YRA" initials="CJ" userId="S::jasmin.cheung-gertler@international.gc.ca::252ec8fd-d253-4795-bb43-22250536097f" providerId="AD"/>
  <p188:author id="{1C750E2B-D932-11D2-8D0F-066A7075FD20}" name="Breton, Amélie -YRA" initials="BA" userId="S::amelie.breton@international.gc.ca::7be9f29e-1466-451d-b011-93cf12c3c807" providerId="AD"/>
  <p188:author id="{B5BD5FAF-C408-623A-4718-5497E9CC6BE5}" name="Edwards, Timothy -YRA" initials="ET" userId="S::timothy.edwards@international.gc.ca::71dac638-ee54-438c-9d96-cd4e36b0bc6c" providerId="AD"/>
  <p188:author id="{8CEDE2D2-4AC2-1B08-CF6F-05A83019C201}" name="Callahan, Christine -YRA [She,Her | Elle]" initials="CE" userId="S::christine.callahan@international.gc.ca::59e5d0df-97ba-4286-920e-e078f5dadff2" providerId="AD"/>
  <p188:author id="{76B89CF5-56D0-E4CA-F03E-4E6F493AA681}" name="Gibson, Julia -YRA" initials="GJ" userId="S::julia.gibson@international.gc.ca::35f0b69c-32a9-416f-9d1e-50abbbe3701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F76"/>
    <a:srgbClr val="5F9638"/>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300" y="56"/>
      </p:cViewPr>
      <p:guideLst/>
    </p:cSldViewPr>
  </p:slideViewPr>
  <p:notesTextViewPr>
    <p:cViewPr>
      <p:scale>
        <a:sx n="1" d="1"/>
        <a:sy n="1" d="1"/>
      </p:scale>
      <p:origin x="0" y="0"/>
    </p:cViewPr>
  </p:notesTextViewPr>
  <p:notesViewPr>
    <p:cSldViewPr snapToGrid="0">
      <p:cViewPr varScale="1">
        <p:scale>
          <a:sx n="60" d="100"/>
          <a:sy n="60" d="100"/>
        </p:scale>
        <p:origin x="2500"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40AE9-A273-4BD9-9E1C-B797C59E6DAE}" type="datetimeFigureOut">
              <a:t>5/12/2025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26C8C0-DE36-49FF-9522-1749903E4ED0}" type="slidenum">
              <a:t>‹#›</a:t>
            </a:fld>
            <a:endParaRPr lang="en-US"/>
          </a:p>
        </p:txBody>
      </p:sp>
    </p:spTree>
    <p:extLst>
      <p:ext uri="{BB962C8B-B14F-4D97-AF65-F5344CB8AC3E}">
        <p14:creationId xmlns:p14="http://schemas.microsoft.com/office/powerpoint/2010/main" val="36094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A26C8C0-DE36-49FF-9522-1749903E4ED0}" type="slidenum">
              <a:rPr lang="en-CA" smtClean="0"/>
              <a:t>1</a:t>
            </a:fld>
            <a:endParaRPr lang="en-CA"/>
          </a:p>
        </p:txBody>
      </p:sp>
    </p:spTree>
    <p:extLst>
      <p:ext uri="{BB962C8B-B14F-4D97-AF65-F5344CB8AC3E}">
        <p14:creationId xmlns:p14="http://schemas.microsoft.com/office/powerpoint/2010/main" val="2953902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87E94-1546-05CD-501E-77E6CBD2F3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79AB22-7BB2-F531-BE8C-B6B303729F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64DB4A-DE46-87A3-451C-0ACD25A552A6}"/>
              </a:ext>
            </a:extLst>
          </p:cNvPr>
          <p:cNvSpPr>
            <a:spLocks noGrp="1"/>
          </p:cNvSpPr>
          <p:nvPr>
            <p:ph type="body" idx="1"/>
          </p:nvPr>
        </p:nvSpPr>
        <p:spPr/>
        <p:txBody>
          <a:bodyPr/>
          <a:lstStyle/>
          <a:p>
            <a:endParaRPr lang="en-US" i="1">
              <a:ea typeface="Calibri"/>
              <a:cs typeface="Calibri"/>
            </a:endParaRPr>
          </a:p>
        </p:txBody>
      </p:sp>
      <p:sp>
        <p:nvSpPr>
          <p:cNvPr id="4" name="Slide Number Placeholder 3">
            <a:extLst>
              <a:ext uri="{FF2B5EF4-FFF2-40B4-BE49-F238E27FC236}">
                <a16:creationId xmlns:a16="http://schemas.microsoft.com/office/drawing/2014/main" id="{4D62BF09-459A-2BE7-FA7F-2FD009D241D7}"/>
              </a:ext>
            </a:extLst>
          </p:cNvPr>
          <p:cNvSpPr>
            <a:spLocks noGrp="1"/>
          </p:cNvSpPr>
          <p:nvPr>
            <p:ph type="sldNum" sz="quarter" idx="5"/>
          </p:nvPr>
        </p:nvSpPr>
        <p:spPr/>
        <p:txBody>
          <a:bodyPr/>
          <a:lstStyle/>
          <a:p>
            <a:fld id="{4A26C8C0-DE36-49FF-9522-1749903E4ED0}" type="slidenum">
              <a:rPr lang="en-US"/>
              <a:t>10</a:t>
            </a:fld>
            <a:endParaRPr lang="en-US"/>
          </a:p>
        </p:txBody>
      </p:sp>
    </p:spTree>
    <p:extLst>
      <p:ext uri="{BB962C8B-B14F-4D97-AF65-F5344CB8AC3E}">
        <p14:creationId xmlns:p14="http://schemas.microsoft.com/office/powerpoint/2010/main" val="58263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0485C-4212-926E-CB48-B8296EB4DF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E0B2EF-C8EF-6D6D-33B1-99B5D329FA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8FF557-0DE9-03E0-963A-D50BEDF5952A}"/>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975AAA4E-D323-05F3-C7B2-67B54FDB661B}"/>
              </a:ext>
            </a:extLst>
          </p:cNvPr>
          <p:cNvSpPr>
            <a:spLocks noGrp="1"/>
          </p:cNvSpPr>
          <p:nvPr>
            <p:ph type="sldNum" sz="quarter" idx="5"/>
          </p:nvPr>
        </p:nvSpPr>
        <p:spPr/>
        <p:txBody>
          <a:bodyPr/>
          <a:lstStyle/>
          <a:p>
            <a:fld id="{4A26C8C0-DE36-49FF-9522-1749903E4ED0}" type="slidenum">
              <a:rPr lang="en-US"/>
              <a:t>11</a:t>
            </a:fld>
            <a:endParaRPr lang="en-US"/>
          </a:p>
        </p:txBody>
      </p:sp>
    </p:spTree>
    <p:extLst>
      <p:ext uri="{BB962C8B-B14F-4D97-AF65-F5344CB8AC3E}">
        <p14:creationId xmlns:p14="http://schemas.microsoft.com/office/powerpoint/2010/main" val="799581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1AD72-4C98-E241-C3E6-CCEB8F935F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4CDBED-4D2A-0E9D-10E8-54282BD684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F13AFC-E671-D701-85C5-D6BD84425EB3}"/>
              </a:ext>
            </a:extLst>
          </p:cNvPr>
          <p:cNvSpPr>
            <a:spLocks noGrp="1"/>
          </p:cNvSpPr>
          <p:nvPr>
            <p:ph type="body" idx="1"/>
          </p:nvPr>
        </p:nvSpPr>
        <p:spPr/>
        <p:txBody>
          <a:bodyPr/>
          <a:lstStyle/>
          <a:p>
            <a:endParaRPr lang="en-US" i="1">
              <a:ea typeface="Calibri"/>
              <a:cs typeface="Calibri"/>
            </a:endParaRPr>
          </a:p>
        </p:txBody>
      </p:sp>
      <p:sp>
        <p:nvSpPr>
          <p:cNvPr id="4" name="Slide Number Placeholder 3">
            <a:extLst>
              <a:ext uri="{FF2B5EF4-FFF2-40B4-BE49-F238E27FC236}">
                <a16:creationId xmlns:a16="http://schemas.microsoft.com/office/drawing/2014/main" id="{67331C64-0C57-B43A-32BB-D1082720CFBB}"/>
              </a:ext>
            </a:extLst>
          </p:cNvPr>
          <p:cNvSpPr>
            <a:spLocks noGrp="1"/>
          </p:cNvSpPr>
          <p:nvPr>
            <p:ph type="sldNum" sz="quarter" idx="5"/>
          </p:nvPr>
        </p:nvSpPr>
        <p:spPr/>
        <p:txBody>
          <a:bodyPr/>
          <a:lstStyle/>
          <a:p>
            <a:fld id="{4A26C8C0-DE36-49FF-9522-1749903E4ED0}" type="slidenum">
              <a:rPr lang="en-US"/>
              <a:t>12</a:t>
            </a:fld>
            <a:endParaRPr lang="en-US"/>
          </a:p>
        </p:txBody>
      </p:sp>
    </p:spTree>
    <p:extLst>
      <p:ext uri="{BB962C8B-B14F-4D97-AF65-F5344CB8AC3E}">
        <p14:creationId xmlns:p14="http://schemas.microsoft.com/office/powerpoint/2010/main" val="2022662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D85056FA-AD88-6700-46C9-D57EA6E18C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75E806F7-93BB-E391-BC8B-24E1AA0B9B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36868" name="Slide Number Placeholder 3">
            <a:extLst>
              <a:ext uri="{FF2B5EF4-FFF2-40B4-BE49-F238E27FC236}">
                <a16:creationId xmlns:a16="http://schemas.microsoft.com/office/drawing/2014/main" id="{B64748A5-6B44-7E3E-2F3E-9875054FAE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8AE0001-55C1-4656-9BBF-314B3C9EE8AC}" type="slidenum">
              <a:rPr lang="en-US" altLang="en-US"/>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A26C8C0-DE36-49FF-9522-1749903E4ED0}" type="slidenum">
              <a:rPr lang="en-CA" smtClean="0"/>
              <a:t>14</a:t>
            </a:fld>
            <a:endParaRPr lang="en-CA"/>
          </a:p>
        </p:txBody>
      </p:sp>
    </p:spTree>
    <p:extLst>
      <p:ext uri="{BB962C8B-B14F-4D97-AF65-F5344CB8AC3E}">
        <p14:creationId xmlns:p14="http://schemas.microsoft.com/office/powerpoint/2010/main" val="978806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pPr>
            <a:endParaRPr lang="en-US">
              <a:ea typeface="Calibri"/>
              <a:cs typeface="Calibri"/>
            </a:endParaRPr>
          </a:p>
        </p:txBody>
      </p:sp>
      <p:sp>
        <p:nvSpPr>
          <p:cNvPr id="4" name="Slide Number Placeholder 3"/>
          <p:cNvSpPr>
            <a:spLocks noGrp="1"/>
          </p:cNvSpPr>
          <p:nvPr>
            <p:ph type="sldNum" sz="quarter" idx="5"/>
          </p:nvPr>
        </p:nvSpPr>
        <p:spPr/>
        <p:txBody>
          <a:bodyPr/>
          <a:lstStyle/>
          <a:p>
            <a:fld id="{4A26C8C0-DE36-49FF-9522-1749903E4ED0}" type="slidenum">
              <a:t>2</a:t>
            </a:fld>
            <a:endParaRPr lang="en-US"/>
          </a:p>
        </p:txBody>
      </p:sp>
    </p:spTree>
    <p:extLst>
      <p:ext uri="{BB962C8B-B14F-4D97-AF65-F5344CB8AC3E}">
        <p14:creationId xmlns:p14="http://schemas.microsoft.com/office/powerpoint/2010/main" val="3193855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21B01-FB2A-7328-7D44-F5BBA493D1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513351-8108-7A80-56BA-592316AD8F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55B489-6570-33A1-A050-45FA5E4BFFE6}"/>
              </a:ext>
            </a:extLst>
          </p:cNvPr>
          <p:cNvSpPr>
            <a:spLocks noGrp="1"/>
          </p:cNvSpPr>
          <p:nvPr>
            <p:ph type="body" idx="1"/>
          </p:nvPr>
        </p:nvSpPr>
        <p:spPr/>
        <p:txBody>
          <a:bodyPr/>
          <a:lstStyle/>
          <a:p>
            <a:pPr>
              <a:buFont typeface="Arial"/>
            </a:pPr>
            <a:endParaRPr lang="en-US">
              <a:ea typeface="Calibri"/>
              <a:cs typeface="Calibri"/>
            </a:endParaRPr>
          </a:p>
        </p:txBody>
      </p:sp>
      <p:sp>
        <p:nvSpPr>
          <p:cNvPr id="4" name="Slide Number Placeholder 3">
            <a:extLst>
              <a:ext uri="{FF2B5EF4-FFF2-40B4-BE49-F238E27FC236}">
                <a16:creationId xmlns:a16="http://schemas.microsoft.com/office/drawing/2014/main" id="{773CB4BE-BDFC-D11E-2B01-A76EDA813F02}"/>
              </a:ext>
            </a:extLst>
          </p:cNvPr>
          <p:cNvSpPr>
            <a:spLocks noGrp="1"/>
          </p:cNvSpPr>
          <p:nvPr>
            <p:ph type="sldNum" sz="quarter" idx="5"/>
          </p:nvPr>
        </p:nvSpPr>
        <p:spPr/>
        <p:txBody>
          <a:bodyPr/>
          <a:lstStyle/>
          <a:p>
            <a:fld id="{4A26C8C0-DE36-49FF-9522-1749903E4ED0}" type="slidenum">
              <a:t>3</a:t>
            </a:fld>
            <a:endParaRPr lang="en-US"/>
          </a:p>
        </p:txBody>
      </p:sp>
    </p:spTree>
    <p:extLst>
      <p:ext uri="{BB962C8B-B14F-4D97-AF65-F5344CB8AC3E}">
        <p14:creationId xmlns:p14="http://schemas.microsoft.com/office/powerpoint/2010/main" val="2640373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33C7B-6B3A-FC98-0827-A0038AAE0C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ED47F1-4AC7-4594-9972-CE9FB17407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DFC2DF-7F4F-8BD9-0BCC-54846B93F3DD}"/>
              </a:ext>
            </a:extLst>
          </p:cNvPr>
          <p:cNvSpPr>
            <a:spLocks noGrp="1"/>
          </p:cNvSpPr>
          <p:nvPr>
            <p:ph type="body" idx="1"/>
          </p:nvPr>
        </p:nvSpPr>
        <p:spPr/>
        <p:txBody>
          <a:bodyPr/>
          <a:lstStyle/>
          <a:p>
            <a:pPr>
              <a:buFont typeface="Arial"/>
            </a:pPr>
            <a:endParaRPr lang="en-US">
              <a:ea typeface="Calibri"/>
              <a:cs typeface="Calibri"/>
            </a:endParaRPr>
          </a:p>
        </p:txBody>
      </p:sp>
      <p:sp>
        <p:nvSpPr>
          <p:cNvPr id="4" name="Slide Number Placeholder 3">
            <a:extLst>
              <a:ext uri="{FF2B5EF4-FFF2-40B4-BE49-F238E27FC236}">
                <a16:creationId xmlns:a16="http://schemas.microsoft.com/office/drawing/2014/main" id="{02A18EC6-13FD-1ED9-8A58-F2F6969910FF}"/>
              </a:ext>
            </a:extLst>
          </p:cNvPr>
          <p:cNvSpPr>
            <a:spLocks noGrp="1"/>
          </p:cNvSpPr>
          <p:nvPr>
            <p:ph type="sldNum" sz="quarter" idx="5"/>
          </p:nvPr>
        </p:nvSpPr>
        <p:spPr/>
        <p:txBody>
          <a:bodyPr/>
          <a:lstStyle/>
          <a:p>
            <a:fld id="{4A26C8C0-DE36-49FF-9522-1749903E4ED0}" type="slidenum">
              <a:t>4</a:t>
            </a:fld>
            <a:endParaRPr lang="en-US"/>
          </a:p>
        </p:txBody>
      </p:sp>
    </p:spTree>
    <p:extLst>
      <p:ext uri="{BB962C8B-B14F-4D97-AF65-F5344CB8AC3E}">
        <p14:creationId xmlns:p14="http://schemas.microsoft.com/office/powerpoint/2010/main" val="738176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AA8A4-2692-8C58-95F5-DF4DE86B67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0BB4E9-7709-4CFD-026A-54B0502541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8F8CE9-3C35-0EBD-C364-FDD51338C0CA}"/>
              </a:ext>
            </a:extLst>
          </p:cNvPr>
          <p:cNvSpPr>
            <a:spLocks noGrp="1"/>
          </p:cNvSpPr>
          <p:nvPr>
            <p:ph type="body" idx="1"/>
          </p:nvPr>
        </p:nvSpPr>
        <p:spPr/>
        <p:txBody>
          <a:bodyPr/>
          <a:lstStyle/>
          <a:p>
            <a:pPr>
              <a:buFont typeface="Arial"/>
            </a:pPr>
            <a:endParaRPr lang="en-US">
              <a:ea typeface="Calibri"/>
              <a:cs typeface="Calibri"/>
            </a:endParaRPr>
          </a:p>
        </p:txBody>
      </p:sp>
      <p:sp>
        <p:nvSpPr>
          <p:cNvPr id="4" name="Slide Number Placeholder 3">
            <a:extLst>
              <a:ext uri="{FF2B5EF4-FFF2-40B4-BE49-F238E27FC236}">
                <a16:creationId xmlns:a16="http://schemas.microsoft.com/office/drawing/2014/main" id="{FAB98301-B456-EB0A-7743-DB0B0DFD1D30}"/>
              </a:ext>
            </a:extLst>
          </p:cNvPr>
          <p:cNvSpPr>
            <a:spLocks noGrp="1"/>
          </p:cNvSpPr>
          <p:nvPr>
            <p:ph type="sldNum" sz="quarter" idx="5"/>
          </p:nvPr>
        </p:nvSpPr>
        <p:spPr/>
        <p:txBody>
          <a:bodyPr/>
          <a:lstStyle/>
          <a:p>
            <a:fld id="{4A26C8C0-DE36-49FF-9522-1749903E4ED0}" type="slidenum">
              <a:t>5</a:t>
            </a:fld>
            <a:endParaRPr lang="en-US"/>
          </a:p>
        </p:txBody>
      </p:sp>
    </p:spTree>
    <p:extLst>
      <p:ext uri="{BB962C8B-B14F-4D97-AF65-F5344CB8AC3E}">
        <p14:creationId xmlns:p14="http://schemas.microsoft.com/office/powerpoint/2010/main" val="1601130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4A26C8C0-DE36-49FF-9522-1749903E4ED0}" type="slidenum">
              <a:t>6</a:t>
            </a:fld>
            <a:endParaRPr lang="en-US"/>
          </a:p>
        </p:txBody>
      </p:sp>
    </p:spTree>
    <p:extLst>
      <p:ext uri="{BB962C8B-B14F-4D97-AF65-F5344CB8AC3E}">
        <p14:creationId xmlns:p14="http://schemas.microsoft.com/office/powerpoint/2010/main" val="240391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81361-838A-DE0D-6E77-450A25495D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77329B-616F-F7E2-7C7D-A27BA8CC9E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3D46DB-78FB-294B-C33C-578B94626A5D}"/>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3F9147C3-F617-DB75-C304-F1C076FE61A2}"/>
              </a:ext>
            </a:extLst>
          </p:cNvPr>
          <p:cNvSpPr>
            <a:spLocks noGrp="1"/>
          </p:cNvSpPr>
          <p:nvPr>
            <p:ph type="sldNum" sz="quarter" idx="5"/>
          </p:nvPr>
        </p:nvSpPr>
        <p:spPr/>
        <p:txBody>
          <a:bodyPr/>
          <a:lstStyle/>
          <a:p>
            <a:fld id="{4A26C8C0-DE36-49FF-9522-1749903E4ED0}" type="slidenum">
              <a:rPr lang="en-US"/>
              <a:t>7</a:t>
            </a:fld>
            <a:endParaRPr lang="en-US"/>
          </a:p>
        </p:txBody>
      </p:sp>
    </p:spTree>
    <p:extLst>
      <p:ext uri="{BB962C8B-B14F-4D97-AF65-F5344CB8AC3E}">
        <p14:creationId xmlns:p14="http://schemas.microsoft.com/office/powerpoint/2010/main" val="1483018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E71E5-2BB9-DF69-7163-D754E72B80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124810-7F8C-54C0-823B-6D6DA9FE23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3F8468-36A8-2950-CCD7-F743E64B7C60}"/>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A44E77E6-BEBB-347E-3425-EDBCF8AE93A3}"/>
              </a:ext>
            </a:extLst>
          </p:cNvPr>
          <p:cNvSpPr>
            <a:spLocks noGrp="1"/>
          </p:cNvSpPr>
          <p:nvPr>
            <p:ph type="sldNum" sz="quarter" idx="5"/>
          </p:nvPr>
        </p:nvSpPr>
        <p:spPr/>
        <p:txBody>
          <a:bodyPr/>
          <a:lstStyle/>
          <a:p>
            <a:fld id="{4A26C8C0-DE36-49FF-9522-1749903E4ED0}" type="slidenum">
              <a:rPr lang="en-US"/>
              <a:t>8</a:t>
            </a:fld>
            <a:endParaRPr lang="en-US"/>
          </a:p>
        </p:txBody>
      </p:sp>
    </p:spTree>
    <p:extLst>
      <p:ext uri="{BB962C8B-B14F-4D97-AF65-F5344CB8AC3E}">
        <p14:creationId xmlns:p14="http://schemas.microsoft.com/office/powerpoint/2010/main" val="1341578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ea typeface="Calibri"/>
              <a:cs typeface="Calibri"/>
            </a:endParaRPr>
          </a:p>
        </p:txBody>
      </p:sp>
      <p:sp>
        <p:nvSpPr>
          <p:cNvPr id="4" name="Slide Number Placeholder 3"/>
          <p:cNvSpPr>
            <a:spLocks noGrp="1"/>
          </p:cNvSpPr>
          <p:nvPr>
            <p:ph type="sldNum" sz="quarter" idx="5"/>
          </p:nvPr>
        </p:nvSpPr>
        <p:spPr/>
        <p:txBody>
          <a:bodyPr/>
          <a:lstStyle/>
          <a:p>
            <a:fld id="{4A26C8C0-DE36-49FF-9522-1749903E4ED0}" type="slidenum">
              <a:rPr lang="en-US"/>
              <a:t>9</a:t>
            </a:fld>
            <a:endParaRPr lang="en-US"/>
          </a:p>
        </p:txBody>
      </p:sp>
    </p:spTree>
    <p:extLst>
      <p:ext uri="{BB962C8B-B14F-4D97-AF65-F5344CB8AC3E}">
        <p14:creationId xmlns:p14="http://schemas.microsoft.com/office/powerpoint/2010/main" val="4008334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E5681-D66D-554A-AFE7-475CE27C8461}"/>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3491937-E8CC-CE4E-A805-10C15F981B22}"/>
              </a:ext>
            </a:extLst>
          </p:cNvPr>
          <p:cNvSpPr>
            <a:spLocks noGrp="1"/>
          </p:cNvSpPr>
          <p:nvPr>
            <p:ph type="sldNum" sz="quarter" idx="10"/>
          </p:nvPr>
        </p:nvSpPr>
        <p:spPr/>
        <p:txBody>
          <a:bodyPr/>
          <a:lstStyle/>
          <a:p>
            <a:fld id="{99B0031E-9056-B14A-B4FE-0DE645C381D0}" type="slidenum">
              <a:rPr lang="en-US" smtClean="0"/>
              <a:pPr/>
              <a:t>‹#›</a:t>
            </a:fld>
            <a:endParaRPr lang="en-US"/>
          </a:p>
        </p:txBody>
      </p:sp>
      <p:sp>
        <p:nvSpPr>
          <p:cNvPr id="4" name="Footer Placeholder 3">
            <a:extLst>
              <a:ext uri="{FF2B5EF4-FFF2-40B4-BE49-F238E27FC236}">
                <a16:creationId xmlns:a16="http://schemas.microsoft.com/office/drawing/2014/main" id="{F2D0F0A3-A780-0047-B152-0958F1A6AE93}"/>
              </a:ext>
            </a:extLst>
          </p:cNvPr>
          <p:cNvSpPr>
            <a:spLocks noGrp="1"/>
          </p:cNvSpPr>
          <p:nvPr>
            <p:ph type="ftr" sz="quarter" idx="11"/>
          </p:nvPr>
        </p:nvSpPr>
        <p:spPr/>
        <p:txBody>
          <a:bodyPr/>
          <a:lstStyle/>
          <a:p>
            <a:r>
              <a:rPr lang="en-US"/>
              <a:t>#G7Kananaskis2025 • Footer</a:t>
            </a:r>
            <a:endParaRPr lang="en-US" spc="100"/>
          </a:p>
        </p:txBody>
      </p:sp>
      <p:sp>
        <p:nvSpPr>
          <p:cNvPr id="5" name="Text Placeholder 2">
            <a:extLst>
              <a:ext uri="{FF2B5EF4-FFF2-40B4-BE49-F238E27FC236}">
                <a16:creationId xmlns:a16="http://schemas.microsoft.com/office/drawing/2014/main" id="{EA766AB1-9F0B-274F-B7A6-D27873C71EFA}"/>
              </a:ext>
            </a:extLst>
          </p:cNvPr>
          <p:cNvSpPr>
            <a:spLocks noGrp="1"/>
          </p:cNvSpPr>
          <p:nvPr>
            <p:ph idx="1"/>
          </p:nvPr>
        </p:nvSpPr>
        <p:spPr>
          <a:xfrm>
            <a:off x="838200" y="1215484"/>
            <a:ext cx="10515600" cy="49614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4282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ne_Top_1col">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7B5D998-9549-3E42-BFC4-F2071271E8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C05DBDC-90A6-BB42-8BCF-AFA0457694A0}"/>
              </a:ext>
            </a:extLst>
          </p:cNvPr>
          <p:cNvSpPr>
            <a:spLocks noGrp="1"/>
          </p:cNvSpPr>
          <p:nvPr>
            <p:ph type="title" hasCustomPrompt="1"/>
          </p:nvPr>
        </p:nvSpPr>
        <p:spPr>
          <a:xfrm>
            <a:off x="838200" y="1791620"/>
            <a:ext cx="10515600" cy="850358"/>
          </a:xfrm>
        </p:spPr>
        <p:txBody>
          <a:bodyPr anchor="b"/>
          <a:lstStyle>
            <a:lvl1pPr>
              <a:defRPr>
                <a:solidFill>
                  <a:srgbClr val="00542B"/>
                </a:solidFill>
              </a:defRPr>
            </a:lvl1pPr>
          </a:lstStyle>
          <a:p>
            <a:r>
              <a:rPr lang="en-US"/>
              <a:t>Click to edit title</a:t>
            </a:r>
          </a:p>
        </p:txBody>
      </p:sp>
      <p:sp>
        <p:nvSpPr>
          <p:cNvPr id="3" name="Content Placeholder 2">
            <a:extLst>
              <a:ext uri="{FF2B5EF4-FFF2-40B4-BE49-F238E27FC236}">
                <a16:creationId xmlns:a16="http://schemas.microsoft.com/office/drawing/2014/main" id="{B05AB7C2-ABD3-D74F-8450-975761E3FD8E}"/>
              </a:ext>
            </a:extLst>
          </p:cNvPr>
          <p:cNvSpPr>
            <a:spLocks noGrp="1"/>
          </p:cNvSpPr>
          <p:nvPr>
            <p:ph sz="half" idx="1" hasCustomPrompt="1"/>
          </p:nvPr>
        </p:nvSpPr>
        <p:spPr>
          <a:xfrm>
            <a:off x="838200" y="2641978"/>
            <a:ext cx="10515600" cy="3580851"/>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4833955-E1F2-7541-8761-86C386012AF3}"/>
              </a:ext>
            </a:extLst>
          </p:cNvPr>
          <p:cNvSpPr>
            <a:spLocks noGrp="1"/>
          </p:cNvSpPr>
          <p:nvPr>
            <p:ph type="ftr" sz="quarter" idx="11"/>
          </p:nvPr>
        </p:nvSpPr>
        <p:spPr/>
        <p:txBody>
          <a:bodyPr/>
          <a:lstStyle/>
          <a:p>
            <a:r>
              <a:rPr lang="en-US"/>
              <a:t>#G7Kananaskis2025 • Footer</a:t>
            </a:r>
          </a:p>
        </p:txBody>
      </p:sp>
      <p:sp>
        <p:nvSpPr>
          <p:cNvPr id="7" name="Slide Number Placeholder 6">
            <a:extLst>
              <a:ext uri="{FF2B5EF4-FFF2-40B4-BE49-F238E27FC236}">
                <a16:creationId xmlns:a16="http://schemas.microsoft.com/office/drawing/2014/main" id="{4101BDA7-F717-9841-B371-2F4CD978846D}"/>
              </a:ext>
            </a:extLst>
          </p:cNvPr>
          <p:cNvSpPr>
            <a:spLocks noGrp="1"/>
          </p:cNvSpPr>
          <p:nvPr>
            <p:ph type="sldNum" sz="quarter" idx="12"/>
          </p:nvPr>
        </p:nvSpPr>
        <p:spPr/>
        <p:txBody>
          <a:bodyPr/>
          <a:lstStyle/>
          <a:p>
            <a:fld id="{99B0031E-9056-B14A-B4FE-0DE645C381D0}" type="slidenum">
              <a:rPr lang="en-US" smtClean="0"/>
              <a:t>‹#›</a:t>
            </a:fld>
            <a:endParaRPr lang="en-US"/>
          </a:p>
        </p:txBody>
      </p:sp>
    </p:spTree>
    <p:extLst>
      <p:ext uri="{BB962C8B-B14F-4D97-AF65-F5344CB8AC3E}">
        <p14:creationId xmlns:p14="http://schemas.microsoft.com/office/powerpoint/2010/main" val="2528651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5DBDC-90A6-BB42-8BCF-AFA0457694A0}"/>
              </a:ext>
            </a:extLst>
          </p:cNvPr>
          <p:cNvSpPr>
            <a:spLocks noGrp="1"/>
          </p:cNvSpPr>
          <p:nvPr>
            <p:ph type="title" hasCustomPrompt="1"/>
          </p:nvPr>
        </p:nvSpPr>
        <p:spPr>
          <a:xfrm>
            <a:off x="838200" y="910132"/>
            <a:ext cx="10515600" cy="850358"/>
          </a:xfrm>
        </p:spPr>
        <p:txBody>
          <a:bodyPr anchor="b"/>
          <a:lstStyle>
            <a:lvl1pPr>
              <a:defRPr>
                <a:solidFill>
                  <a:schemeClr val="tx1"/>
                </a:solidFill>
              </a:defRPr>
            </a:lvl1pPr>
          </a:lstStyle>
          <a:p>
            <a:r>
              <a:rPr lang="en-US"/>
              <a:t>Click to edit title</a:t>
            </a:r>
          </a:p>
        </p:txBody>
      </p:sp>
      <p:sp>
        <p:nvSpPr>
          <p:cNvPr id="3" name="Content Placeholder 2">
            <a:extLst>
              <a:ext uri="{FF2B5EF4-FFF2-40B4-BE49-F238E27FC236}">
                <a16:creationId xmlns:a16="http://schemas.microsoft.com/office/drawing/2014/main" id="{B05AB7C2-ABD3-D74F-8450-975761E3FD8E}"/>
              </a:ext>
            </a:extLst>
          </p:cNvPr>
          <p:cNvSpPr>
            <a:spLocks noGrp="1"/>
          </p:cNvSpPr>
          <p:nvPr>
            <p:ph sz="half" idx="1" hasCustomPrompt="1"/>
          </p:nvPr>
        </p:nvSpPr>
        <p:spPr>
          <a:xfrm>
            <a:off x="838200" y="1855274"/>
            <a:ext cx="10515600" cy="3867295"/>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4833955-E1F2-7541-8761-86C386012AF3}"/>
              </a:ext>
            </a:extLst>
          </p:cNvPr>
          <p:cNvSpPr>
            <a:spLocks noGrp="1"/>
          </p:cNvSpPr>
          <p:nvPr>
            <p:ph type="ftr" sz="quarter" idx="11"/>
          </p:nvPr>
        </p:nvSpPr>
        <p:spPr/>
        <p:txBody>
          <a:bodyPr/>
          <a:lstStyle/>
          <a:p>
            <a:r>
              <a:rPr lang="en-US"/>
              <a:t>#G7Kananaskis2025 • Footer</a:t>
            </a:r>
          </a:p>
        </p:txBody>
      </p:sp>
      <p:sp>
        <p:nvSpPr>
          <p:cNvPr id="7" name="Slide Number Placeholder 6">
            <a:extLst>
              <a:ext uri="{FF2B5EF4-FFF2-40B4-BE49-F238E27FC236}">
                <a16:creationId xmlns:a16="http://schemas.microsoft.com/office/drawing/2014/main" id="{4101BDA7-F717-9841-B371-2F4CD978846D}"/>
              </a:ext>
            </a:extLst>
          </p:cNvPr>
          <p:cNvSpPr>
            <a:spLocks noGrp="1"/>
          </p:cNvSpPr>
          <p:nvPr>
            <p:ph type="sldNum" sz="quarter" idx="12"/>
          </p:nvPr>
        </p:nvSpPr>
        <p:spPr/>
        <p:txBody>
          <a:bodyPr/>
          <a:lstStyle/>
          <a:p>
            <a:fld id="{99B0031E-9056-B14A-B4FE-0DE645C381D0}" type="slidenum">
              <a:rPr lang="en-US" smtClean="0"/>
              <a:t>‹#›</a:t>
            </a:fld>
            <a:endParaRPr lang="en-US"/>
          </a:p>
        </p:txBody>
      </p:sp>
    </p:spTree>
    <p:extLst>
      <p:ext uri="{BB962C8B-B14F-4D97-AF65-F5344CB8AC3E}">
        <p14:creationId xmlns:p14="http://schemas.microsoft.com/office/powerpoint/2010/main" val="1327350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col_with_sub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E0304-F661-464F-A033-E93CD8734687}"/>
              </a:ext>
            </a:extLst>
          </p:cNvPr>
          <p:cNvSpPr>
            <a:spLocks noGrp="1"/>
          </p:cNvSpPr>
          <p:nvPr>
            <p:ph type="title" hasCustomPrompt="1"/>
          </p:nvPr>
        </p:nvSpPr>
        <p:spPr>
          <a:xfrm>
            <a:off x="839788" y="983463"/>
            <a:ext cx="10515600" cy="773250"/>
          </a:xfrm>
        </p:spPr>
        <p:txBody>
          <a:bodyPr anchor="b"/>
          <a:lstStyle>
            <a:lvl1pPr>
              <a:defRPr>
                <a:solidFill>
                  <a:schemeClr val="tx1"/>
                </a:solidFill>
              </a:defRPr>
            </a:lvl1pPr>
          </a:lstStyle>
          <a:p>
            <a:r>
              <a:rPr lang="en-US"/>
              <a:t>Click to edit title</a:t>
            </a:r>
          </a:p>
        </p:txBody>
      </p:sp>
      <p:sp>
        <p:nvSpPr>
          <p:cNvPr id="3" name="Text Placeholder 2">
            <a:extLst>
              <a:ext uri="{FF2B5EF4-FFF2-40B4-BE49-F238E27FC236}">
                <a16:creationId xmlns:a16="http://schemas.microsoft.com/office/drawing/2014/main" id="{901DDC4F-321A-AC4F-A79C-462E01FBA8BF}"/>
              </a:ext>
            </a:extLst>
          </p:cNvPr>
          <p:cNvSpPr>
            <a:spLocks noGrp="1"/>
          </p:cNvSpPr>
          <p:nvPr>
            <p:ph type="body" idx="1" hasCustomPrompt="1"/>
          </p:nvPr>
        </p:nvSpPr>
        <p:spPr>
          <a:xfrm>
            <a:off x="839788" y="1854903"/>
            <a:ext cx="5157787" cy="645591"/>
          </a:xfrm>
        </p:spPr>
        <p:txBody>
          <a:bodyPr anchor="b">
            <a:normAutofit/>
          </a:bodyPr>
          <a:lstStyle>
            <a:lvl1pPr marL="0" indent="0">
              <a:buNone/>
              <a:defRPr sz="2000" b="1" i="0">
                <a:latin typeface="Aptos SemiBold"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4" name="Content Placeholder 3">
            <a:extLst>
              <a:ext uri="{FF2B5EF4-FFF2-40B4-BE49-F238E27FC236}">
                <a16:creationId xmlns:a16="http://schemas.microsoft.com/office/drawing/2014/main" id="{6D59B603-69FB-644C-B6FA-ED11445DE46E}"/>
              </a:ext>
            </a:extLst>
          </p:cNvPr>
          <p:cNvSpPr>
            <a:spLocks noGrp="1"/>
          </p:cNvSpPr>
          <p:nvPr>
            <p:ph sz="half" idx="2" hasCustomPrompt="1"/>
          </p:nvPr>
        </p:nvSpPr>
        <p:spPr>
          <a:xfrm>
            <a:off x="839788" y="2500495"/>
            <a:ext cx="5157787" cy="3447374"/>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8CE2D8-6F94-A348-B59C-D160D48E4D4B}"/>
              </a:ext>
            </a:extLst>
          </p:cNvPr>
          <p:cNvSpPr>
            <a:spLocks noGrp="1"/>
          </p:cNvSpPr>
          <p:nvPr>
            <p:ph type="body" sz="quarter" idx="3" hasCustomPrompt="1"/>
          </p:nvPr>
        </p:nvSpPr>
        <p:spPr>
          <a:xfrm>
            <a:off x="6172200" y="1854903"/>
            <a:ext cx="5183188" cy="645591"/>
          </a:xfrm>
        </p:spPr>
        <p:txBody>
          <a:bodyPr anchor="b">
            <a:normAutofit/>
          </a:bodyPr>
          <a:lstStyle>
            <a:lvl1pPr marL="0" indent="0">
              <a:buNone/>
              <a:defRPr sz="2000" b="1" i="0">
                <a:latin typeface="Aptos SemiBold"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6" name="Content Placeholder 5">
            <a:extLst>
              <a:ext uri="{FF2B5EF4-FFF2-40B4-BE49-F238E27FC236}">
                <a16:creationId xmlns:a16="http://schemas.microsoft.com/office/drawing/2014/main" id="{F0BE9529-60E3-A84B-A151-E4402EE4FF5D}"/>
              </a:ext>
            </a:extLst>
          </p:cNvPr>
          <p:cNvSpPr>
            <a:spLocks noGrp="1"/>
          </p:cNvSpPr>
          <p:nvPr>
            <p:ph sz="quarter" idx="4"/>
          </p:nvPr>
        </p:nvSpPr>
        <p:spPr>
          <a:xfrm>
            <a:off x="6172200" y="2500495"/>
            <a:ext cx="5183188" cy="3447374"/>
          </a:xfrm>
        </p:spPr>
        <p:txBody>
          <a:body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A369EC4D-4918-BF40-82A5-B644281C56CB}"/>
              </a:ext>
            </a:extLst>
          </p:cNvPr>
          <p:cNvSpPr>
            <a:spLocks noGrp="1"/>
          </p:cNvSpPr>
          <p:nvPr>
            <p:ph type="ftr" sz="quarter" idx="11"/>
          </p:nvPr>
        </p:nvSpPr>
        <p:spPr/>
        <p:txBody>
          <a:bodyPr/>
          <a:lstStyle/>
          <a:p>
            <a:r>
              <a:rPr lang="en-US"/>
              <a:t>#G7Kananaskis2025 • Footer</a:t>
            </a:r>
          </a:p>
        </p:txBody>
      </p:sp>
      <p:sp>
        <p:nvSpPr>
          <p:cNvPr id="9" name="Slide Number Placeholder 8">
            <a:extLst>
              <a:ext uri="{FF2B5EF4-FFF2-40B4-BE49-F238E27FC236}">
                <a16:creationId xmlns:a16="http://schemas.microsoft.com/office/drawing/2014/main" id="{A8EAAA63-C90B-D042-9B44-E6A2FF1FDC3E}"/>
              </a:ext>
            </a:extLst>
          </p:cNvPr>
          <p:cNvSpPr>
            <a:spLocks noGrp="1"/>
          </p:cNvSpPr>
          <p:nvPr>
            <p:ph type="sldNum" sz="quarter" idx="12"/>
          </p:nvPr>
        </p:nvSpPr>
        <p:spPr/>
        <p:txBody>
          <a:bodyPr/>
          <a:lstStyle/>
          <a:p>
            <a:fld id="{99B0031E-9056-B14A-B4FE-0DE645C381D0}" type="slidenum">
              <a:rPr lang="en-US" smtClean="0"/>
              <a:t>‹#›</a:t>
            </a:fld>
            <a:endParaRPr lang="en-US"/>
          </a:p>
        </p:txBody>
      </p:sp>
    </p:spTree>
    <p:extLst>
      <p:ext uri="{BB962C8B-B14F-4D97-AF65-F5344CB8AC3E}">
        <p14:creationId xmlns:p14="http://schemas.microsoft.com/office/powerpoint/2010/main" val="1405684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5DBDC-90A6-BB42-8BCF-AFA0457694A0}"/>
              </a:ext>
            </a:extLst>
          </p:cNvPr>
          <p:cNvSpPr>
            <a:spLocks noGrp="1"/>
          </p:cNvSpPr>
          <p:nvPr>
            <p:ph type="title" hasCustomPrompt="1"/>
          </p:nvPr>
        </p:nvSpPr>
        <p:spPr>
          <a:xfrm>
            <a:off x="838200" y="910132"/>
            <a:ext cx="10515600" cy="850358"/>
          </a:xfrm>
        </p:spPr>
        <p:txBody>
          <a:bodyPr anchor="b"/>
          <a:lstStyle>
            <a:lvl1pPr>
              <a:defRPr>
                <a:solidFill>
                  <a:schemeClr val="tx1"/>
                </a:solidFill>
              </a:defRPr>
            </a:lvl1pPr>
          </a:lstStyle>
          <a:p>
            <a:r>
              <a:rPr lang="en-US"/>
              <a:t>Click to edit title</a:t>
            </a:r>
          </a:p>
        </p:txBody>
      </p:sp>
      <p:sp>
        <p:nvSpPr>
          <p:cNvPr id="3" name="Content Placeholder 2">
            <a:extLst>
              <a:ext uri="{FF2B5EF4-FFF2-40B4-BE49-F238E27FC236}">
                <a16:creationId xmlns:a16="http://schemas.microsoft.com/office/drawing/2014/main" id="{B05AB7C2-ABD3-D74F-8450-975761E3FD8E}"/>
              </a:ext>
            </a:extLst>
          </p:cNvPr>
          <p:cNvSpPr>
            <a:spLocks noGrp="1"/>
          </p:cNvSpPr>
          <p:nvPr>
            <p:ph sz="half" idx="1" hasCustomPrompt="1"/>
          </p:nvPr>
        </p:nvSpPr>
        <p:spPr>
          <a:xfrm>
            <a:off x="838200" y="1852269"/>
            <a:ext cx="5181600" cy="4095599"/>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E85FEF-7A69-8B4D-8A02-AC7998F97AEB}"/>
              </a:ext>
            </a:extLst>
          </p:cNvPr>
          <p:cNvSpPr>
            <a:spLocks noGrp="1"/>
          </p:cNvSpPr>
          <p:nvPr>
            <p:ph sz="half" idx="2" hasCustomPrompt="1"/>
          </p:nvPr>
        </p:nvSpPr>
        <p:spPr>
          <a:xfrm>
            <a:off x="6172200" y="1852269"/>
            <a:ext cx="5181600" cy="4095599"/>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4833955-E1F2-7541-8761-86C386012AF3}"/>
              </a:ext>
            </a:extLst>
          </p:cNvPr>
          <p:cNvSpPr>
            <a:spLocks noGrp="1"/>
          </p:cNvSpPr>
          <p:nvPr>
            <p:ph type="ftr" sz="quarter" idx="11"/>
          </p:nvPr>
        </p:nvSpPr>
        <p:spPr/>
        <p:txBody>
          <a:bodyPr/>
          <a:lstStyle/>
          <a:p>
            <a:r>
              <a:rPr lang="en-US"/>
              <a:t>#G7Kananaskis2025 • Footer</a:t>
            </a:r>
          </a:p>
        </p:txBody>
      </p:sp>
      <p:sp>
        <p:nvSpPr>
          <p:cNvPr id="7" name="Slide Number Placeholder 6">
            <a:extLst>
              <a:ext uri="{FF2B5EF4-FFF2-40B4-BE49-F238E27FC236}">
                <a16:creationId xmlns:a16="http://schemas.microsoft.com/office/drawing/2014/main" id="{4101BDA7-F717-9841-B371-2F4CD978846D}"/>
              </a:ext>
            </a:extLst>
          </p:cNvPr>
          <p:cNvSpPr>
            <a:spLocks noGrp="1"/>
          </p:cNvSpPr>
          <p:nvPr>
            <p:ph type="sldNum" sz="quarter" idx="12"/>
          </p:nvPr>
        </p:nvSpPr>
        <p:spPr/>
        <p:txBody>
          <a:bodyPr/>
          <a:lstStyle/>
          <a:p>
            <a:fld id="{99B0031E-9056-B14A-B4FE-0DE645C381D0}" type="slidenum">
              <a:rPr lang="en-US" smtClean="0"/>
              <a:t>‹#›</a:t>
            </a:fld>
            <a:endParaRPr lang="en-US"/>
          </a:p>
        </p:txBody>
      </p:sp>
    </p:spTree>
    <p:extLst>
      <p:ext uri="{BB962C8B-B14F-4D97-AF65-F5344CB8AC3E}">
        <p14:creationId xmlns:p14="http://schemas.microsoft.com/office/powerpoint/2010/main" val="3466374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co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5AB7C2-ABD3-D74F-8450-975761E3FD8E}"/>
              </a:ext>
            </a:extLst>
          </p:cNvPr>
          <p:cNvSpPr>
            <a:spLocks noGrp="1"/>
          </p:cNvSpPr>
          <p:nvPr>
            <p:ph sz="half" idx="1"/>
          </p:nvPr>
        </p:nvSpPr>
        <p:spPr>
          <a:xfrm>
            <a:off x="838200" y="820455"/>
            <a:ext cx="3376614" cy="1521911"/>
          </a:xfrm>
        </p:spPr>
        <p:txBody>
          <a:bodyPr anchor="b"/>
          <a:lstStyle>
            <a:lvl1pPr>
              <a:defRPr sz="6000" b="1" i="0">
                <a:solidFill>
                  <a:schemeClr val="accent1"/>
                </a:solidFill>
                <a:latin typeface="Aptos ExtraBold" panose="020B0004020202020204" pitchFamily="34" charset="0"/>
              </a:defRPr>
            </a:lvl1pPr>
            <a:lvl2pPr indent="0" algn="l">
              <a:buNone/>
              <a:defRPr sz="1800" b="1" i="0">
                <a:latin typeface="Aptos SemiBold" panose="020B0004020202020204" pitchFamily="34" charset="0"/>
              </a:defRPr>
            </a:lvl2pPr>
            <a:lvl3pPr indent="0">
              <a:buNone/>
              <a:defRPr/>
            </a:lvl3pPr>
          </a:lstStyle>
          <a:p>
            <a:pPr lvl="0"/>
            <a:r>
              <a:rPr lang="en-US"/>
              <a:t>Click to edit</a:t>
            </a:r>
          </a:p>
        </p:txBody>
      </p:sp>
      <p:sp>
        <p:nvSpPr>
          <p:cNvPr id="6" name="Footer Placeholder 5">
            <a:extLst>
              <a:ext uri="{FF2B5EF4-FFF2-40B4-BE49-F238E27FC236}">
                <a16:creationId xmlns:a16="http://schemas.microsoft.com/office/drawing/2014/main" id="{C4833955-E1F2-7541-8761-86C386012AF3}"/>
              </a:ext>
            </a:extLst>
          </p:cNvPr>
          <p:cNvSpPr>
            <a:spLocks noGrp="1"/>
          </p:cNvSpPr>
          <p:nvPr>
            <p:ph type="ftr" sz="quarter" idx="11"/>
          </p:nvPr>
        </p:nvSpPr>
        <p:spPr/>
        <p:txBody>
          <a:bodyPr/>
          <a:lstStyle/>
          <a:p>
            <a:r>
              <a:rPr lang="en-US"/>
              <a:t>#G7Kananaskis2025 • Footer</a:t>
            </a:r>
          </a:p>
        </p:txBody>
      </p:sp>
      <p:sp>
        <p:nvSpPr>
          <p:cNvPr id="7" name="Slide Number Placeholder 6">
            <a:extLst>
              <a:ext uri="{FF2B5EF4-FFF2-40B4-BE49-F238E27FC236}">
                <a16:creationId xmlns:a16="http://schemas.microsoft.com/office/drawing/2014/main" id="{4101BDA7-F717-9841-B371-2F4CD978846D}"/>
              </a:ext>
            </a:extLst>
          </p:cNvPr>
          <p:cNvSpPr>
            <a:spLocks noGrp="1"/>
          </p:cNvSpPr>
          <p:nvPr>
            <p:ph type="sldNum" sz="quarter" idx="12"/>
          </p:nvPr>
        </p:nvSpPr>
        <p:spPr/>
        <p:txBody>
          <a:bodyPr/>
          <a:lstStyle/>
          <a:p>
            <a:fld id="{99B0031E-9056-B14A-B4FE-0DE645C381D0}" type="slidenum">
              <a:rPr lang="en-US" smtClean="0"/>
              <a:t>‹#›</a:t>
            </a:fld>
            <a:endParaRPr lang="en-US"/>
          </a:p>
        </p:txBody>
      </p:sp>
      <p:sp>
        <p:nvSpPr>
          <p:cNvPr id="12" name="Content Placeholder 2">
            <a:extLst>
              <a:ext uri="{FF2B5EF4-FFF2-40B4-BE49-F238E27FC236}">
                <a16:creationId xmlns:a16="http://schemas.microsoft.com/office/drawing/2014/main" id="{4C491123-EEEF-6E41-B18C-BF9951030234}"/>
              </a:ext>
            </a:extLst>
          </p:cNvPr>
          <p:cNvSpPr>
            <a:spLocks noGrp="1"/>
          </p:cNvSpPr>
          <p:nvPr>
            <p:ph sz="half" idx="15"/>
          </p:nvPr>
        </p:nvSpPr>
        <p:spPr>
          <a:xfrm>
            <a:off x="4408118" y="820455"/>
            <a:ext cx="3376614" cy="1521911"/>
          </a:xfrm>
        </p:spPr>
        <p:txBody>
          <a:bodyPr anchor="b"/>
          <a:lstStyle>
            <a:lvl1pPr>
              <a:defRPr sz="6000" b="1" i="0">
                <a:solidFill>
                  <a:schemeClr val="accent3"/>
                </a:solidFill>
                <a:latin typeface="Aptos ExtraBold" panose="020B0004020202020204" pitchFamily="34" charset="0"/>
              </a:defRPr>
            </a:lvl1pPr>
            <a:lvl2pPr algn="l">
              <a:buNone/>
              <a:defRPr sz="1800" b="1" i="0">
                <a:latin typeface="Aptos SemiBold" panose="020B0004020202020204" pitchFamily="34" charset="0"/>
              </a:defRPr>
            </a:lvl2pPr>
            <a:lvl3pPr>
              <a:buNone/>
              <a:defRPr/>
            </a:lvl3pPr>
          </a:lstStyle>
          <a:p>
            <a:pPr lvl="0"/>
            <a:r>
              <a:rPr lang="en-US"/>
              <a:t>Click to edit</a:t>
            </a:r>
          </a:p>
        </p:txBody>
      </p:sp>
      <p:sp>
        <p:nvSpPr>
          <p:cNvPr id="13" name="Content Placeholder 2">
            <a:extLst>
              <a:ext uri="{FF2B5EF4-FFF2-40B4-BE49-F238E27FC236}">
                <a16:creationId xmlns:a16="http://schemas.microsoft.com/office/drawing/2014/main" id="{93CA0039-CFEB-B740-85C1-A4E26AF70377}"/>
              </a:ext>
            </a:extLst>
          </p:cNvPr>
          <p:cNvSpPr>
            <a:spLocks noGrp="1"/>
          </p:cNvSpPr>
          <p:nvPr>
            <p:ph sz="half" idx="16"/>
          </p:nvPr>
        </p:nvSpPr>
        <p:spPr>
          <a:xfrm>
            <a:off x="7977186" y="820455"/>
            <a:ext cx="3376614" cy="1521911"/>
          </a:xfrm>
        </p:spPr>
        <p:txBody>
          <a:bodyPr anchor="b"/>
          <a:lstStyle>
            <a:lvl1pPr>
              <a:defRPr sz="6000" b="1" i="0">
                <a:solidFill>
                  <a:schemeClr val="accent5"/>
                </a:solidFill>
                <a:latin typeface="Aptos ExtraBold" panose="020B0004020202020204" pitchFamily="34" charset="0"/>
              </a:defRPr>
            </a:lvl1pPr>
            <a:lvl2pPr algn="l">
              <a:buNone/>
              <a:defRPr sz="1800" b="1" i="0">
                <a:latin typeface="Aptos SemiBold" panose="020B0004020202020204" pitchFamily="34" charset="0"/>
              </a:defRPr>
            </a:lvl2pPr>
            <a:lvl3pPr>
              <a:buNone/>
              <a:defRPr/>
            </a:lvl3pPr>
          </a:lstStyle>
          <a:p>
            <a:pPr lvl="0"/>
            <a:r>
              <a:rPr lang="en-US"/>
              <a:t>Click to edit</a:t>
            </a:r>
          </a:p>
        </p:txBody>
      </p:sp>
      <p:sp>
        <p:nvSpPr>
          <p:cNvPr id="15" name="Content Placeholder 3">
            <a:extLst>
              <a:ext uri="{FF2B5EF4-FFF2-40B4-BE49-F238E27FC236}">
                <a16:creationId xmlns:a16="http://schemas.microsoft.com/office/drawing/2014/main" id="{B286F712-64AB-2E4A-9DD5-F67AD5A1CEE2}"/>
              </a:ext>
            </a:extLst>
          </p:cNvPr>
          <p:cNvSpPr>
            <a:spLocks noGrp="1"/>
          </p:cNvSpPr>
          <p:nvPr>
            <p:ph sz="half" idx="2" hasCustomPrompt="1"/>
          </p:nvPr>
        </p:nvSpPr>
        <p:spPr>
          <a:xfrm>
            <a:off x="838201" y="2831384"/>
            <a:ext cx="3376614" cy="3447374"/>
          </a:xfrm>
        </p:spPr>
        <p:txBody>
          <a:bodyPr/>
          <a:lstStyle/>
          <a:p>
            <a:pPr lvl="0"/>
            <a:r>
              <a:rPr lang="en-US"/>
              <a:t>Click to edit text</a:t>
            </a:r>
          </a:p>
        </p:txBody>
      </p:sp>
      <p:sp>
        <p:nvSpPr>
          <p:cNvPr id="17" name="Content Placeholder 3">
            <a:extLst>
              <a:ext uri="{FF2B5EF4-FFF2-40B4-BE49-F238E27FC236}">
                <a16:creationId xmlns:a16="http://schemas.microsoft.com/office/drawing/2014/main" id="{7E95A861-F00C-254D-BF03-81B5E4FE12A7}"/>
              </a:ext>
            </a:extLst>
          </p:cNvPr>
          <p:cNvSpPr>
            <a:spLocks noGrp="1"/>
          </p:cNvSpPr>
          <p:nvPr>
            <p:ph sz="half" idx="19" hasCustomPrompt="1"/>
          </p:nvPr>
        </p:nvSpPr>
        <p:spPr>
          <a:xfrm>
            <a:off x="4408119" y="2831384"/>
            <a:ext cx="3376614" cy="3447374"/>
          </a:xfrm>
        </p:spPr>
        <p:txBody>
          <a:bodyPr/>
          <a:lstStyle/>
          <a:p>
            <a:pPr lvl="0"/>
            <a:r>
              <a:rPr lang="en-US"/>
              <a:t>Click to edit text</a:t>
            </a:r>
          </a:p>
        </p:txBody>
      </p:sp>
      <p:sp>
        <p:nvSpPr>
          <p:cNvPr id="18" name="Text Placeholder 2">
            <a:extLst>
              <a:ext uri="{FF2B5EF4-FFF2-40B4-BE49-F238E27FC236}">
                <a16:creationId xmlns:a16="http://schemas.microsoft.com/office/drawing/2014/main" id="{50137C45-994A-7548-A75D-66A77E55C8E8}"/>
              </a:ext>
            </a:extLst>
          </p:cNvPr>
          <p:cNvSpPr>
            <a:spLocks noGrp="1"/>
          </p:cNvSpPr>
          <p:nvPr>
            <p:ph type="body" idx="20" hasCustomPrompt="1"/>
          </p:nvPr>
        </p:nvSpPr>
        <p:spPr>
          <a:xfrm>
            <a:off x="7984300" y="2185792"/>
            <a:ext cx="3376614" cy="645591"/>
          </a:xfrm>
        </p:spPr>
        <p:txBody>
          <a:bodyPr anchor="b">
            <a:normAutofit/>
          </a:bodyPr>
          <a:lstStyle>
            <a:lvl1pPr marL="0" indent="0">
              <a:buNone/>
              <a:defRPr sz="2000" b="1" i="0">
                <a:latin typeface="Aptos SemiBold"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19" name="Content Placeholder 3">
            <a:extLst>
              <a:ext uri="{FF2B5EF4-FFF2-40B4-BE49-F238E27FC236}">
                <a16:creationId xmlns:a16="http://schemas.microsoft.com/office/drawing/2014/main" id="{AF6CD6AD-05D9-B741-8DC5-8ED32AA60FC3}"/>
              </a:ext>
            </a:extLst>
          </p:cNvPr>
          <p:cNvSpPr>
            <a:spLocks noGrp="1"/>
          </p:cNvSpPr>
          <p:nvPr>
            <p:ph sz="half" idx="21" hasCustomPrompt="1"/>
          </p:nvPr>
        </p:nvSpPr>
        <p:spPr>
          <a:xfrm>
            <a:off x="7984300" y="2831384"/>
            <a:ext cx="3376614" cy="3447374"/>
          </a:xfrm>
        </p:spPr>
        <p:txBody>
          <a:bodyPr/>
          <a:lstStyle/>
          <a:p>
            <a:pPr lvl="0"/>
            <a:r>
              <a:rPr lang="en-US"/>
              <a:t>Click to edit text</a:t>
            </a:r>
          </a:p>
        </p:txBody>
      </p:sp>
      <p:sp>
        <p:nvSpPr>
          <p:cNvPr id="20" name="Text Placeholder 2">
            <a:extLst>
              <a:ext uri="{FF2B5EF4-FFF2-40B4-BE49-F238E27FC236}">
                <a16:creationId xmlns:a16="http://schemas.microsoft.com/office/drawing/2014/main" id="{A0C5BE45-F441-8945-B95C-A40BE541C8BE}"/>
              </a:ext>
            </a:extLst>
          </p:cNvPr>
          <p:cNvSpPr>
            <a:spLocks noGrp="1"/>
          </p:cNvSpPr>
          <p:nvPr>
            <p:ph type="body" idx="22" hasCustomPrompt="1"/>
          </p:nvPr>
        </p:nvSpPr>
        <p:spPr>
          <a:xfrm>
            <a:off x="4408120" y="2185792"/>
            <a:ext cx="3376614" cy="645591"/>
          </a:xfrm>
        </p:spPr>
        <p:txBody>
          <a:bodyPr anchor="b">
            <a:normAutofit/>
          </a:bodyPr>
          <a:lstStyle>
            <a:lvl1pPr marL="0" indent="0">
              <a:buNone/>
              <a:defRPr sz="2000" b="1" i="0">
                <a:latin typeface="Aptos SemiBold"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21" name="Text Placeholder 2">
            <a:extLst>
              <a:ext uri="{FF2B5EF4-FFF2-40B4-BE49-F238E27FC236}">
                <a16:creationId xmlns:a16="http://schemas.microsoft.com/office/drawing/2014/main" id="{996E4023-2EDF-9A44-A337-0DC0B0BD4EED}"/>
              </a:ext>
            </a:extLst>
          </p:cNvPr>
          <p:cNvSpPr>
            <a:spLocks noGrp="1"/>
          </p:cNvSpPr>
          <p:nvPr>
            <p:ph type="body" idx="23" hasCustomPrompt="1"/>
          </p:nvPr>
        </p:nvSpPr>
        <p:spPr>
          <a:xfrm>
            <a:off x="831939" y="2185792"/>
            <a:ext cx="3376614" cy="645591"/>
          </a:xfrm>
        </p:spPr>
        <p:txBody>
          <a:bodyPr anchor="b">
            <a:normAutofit/>
          </a:bodyPr>
          <a:lstStyle>
            <a:lvl1pPr marL="0" indent="0">
              <a:buNone/>
              <a:defRPr sz="2000" b="1" i="0">
                <a:latin typeface="Aptos SemiBold"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Tree>
    <p:extLst>
      <p:ext uri="{BB962C8B-B14F-4D97-AF65-F5344CB8AC3E}">
        <p14:creationId xmlns:p14="http://schemas.microsoft.com/office/powerpoint/2010/main" val="3897827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ccent_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5DBDC-90A6-BB42-8BCF-AFA0457694A0}"/>
              </a:ext>
            </a:extLst>
          </p:cNvPr>
          <p:cNvSpPr>
            <a:spLocks noGrp="1"/>
          </p:cNvSpPr>
          <p:nvPr>
            <p:ph type="title" hasCustomPrompt="1"/>
          </p:nvPr>
        </p:nvSpPr>
        <p:spPr/>
        <p:txBody>
          <a:bodyPr anchor="b"/>
          <a:lstStyle>
            <a:lvl1pPr>
              <a:defRPr>
                <a:solidFill>
                  <a:schemeClr val="tx1"/>
                </a:solidFill>
              </a:defRPr>
            </a:lvl1pPr>
          </a:lstStyle>
          <a:p>
            <a:r>
              <a:rPr lang="en-US"/>
              <a:t>Click to edit title</a:t>
            </a:r>
          </a:p>
        </p:txBody>
      </p:sp>
      <p:sp>
        <p:nvSpPr>
          <p:cNvPr id="3" name="Content Placeholder 2">
            <a:extLst>
              <a:ext uri="{FF2B5EF4-FFF2-40B4-BE49-F238E27FC236}">
                <a16:creationId xmlns:a16="http://schemas.microsoft.com/office/drawing/2014/main" id="{B05AB7C2-ABD3-D74F-8450-975761E3FD8E}"/>
              </a:ext>
            </a:extLst>
          </p:cNvPr>
          <p:cNvSpPr>
            <a:spLocks noGrp="1"/>
          </p:cNvSpPr>
          <p:nvPr>
            <p:ph sz="half" idx="1" hasCustomPrompt="1"/>
          </p:nvPr>
        </p:nvSpPr>
        <p:spPr>
          <a:xfrm>
            <a:off x="838200" y="1310268"/>
            <a:ext cx="5181600" cy="4866695"/>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4833955-E1F2-7541-8761-86C386012AF3}"/>
              </a:ext>
            </a:extLst>
          </p:cNvPr>
          <p:cNvSpPr>
            <a:spLocks noGrp="1"/>
          </p:cNvSpPr>
          <p:nvPr>
            <p:ph type="ftr" sz="quarter" idx="11"/>
          </p:nvPr>
        </p:nvSpPr>
        <p:spPr/>
        <p:txBody>
          <a:bodyPr/>
          <a:lstStyle/>
          <a:p>
            <a:r>
              <a:rPr lang="en-US"/>
              <a:t>#G7Kananaskis2025 • Footer</a:t>
            </a:r>
          </a:p>
        </p:txBody>
      </p:sp>
      <p:sp>
        <p:nvSpPr>
          <p:cNvPr id="7" name="Slide Number Placeholder 6">
            <a:extLst>
              <a:ext uri="{FF2B5EF4-FFF2-40B4-BE49-F238E27FC236}">
                <a16:creationId xmlns:a16="http://schemas.microsoft.com/office/drawing/2014/main" id="{4101BDA7-F717-9841-B371-2F4CD978846D}"/>
              </a:ext>
            </a:extLst>
          </p:cNvPr>
          <p:cNvSpPr>
            <a:spLocks noGrp="1"/>
          </p:cNvSpPr>
          <p:nvPr>
            <p:ph type="sldNum" sz="quarter" idx="12"/>
          </p:nvPr>
        </p:nvSpPr>
        <p:spPr/>
        <p:txBody>
          <a:bodyPr/>
          <a:lstStyle/>
          <a:p>
            <a:fld id="{99B0031E-9056-B14A-B4FE-0DE645C381D0}" type="slidenum">
              <a:rPr lang="en-US" smtClean="0"/>
              <a:t>‹#›</a:t>
            </a:fld>
            <a:endParaRPr lang="en-US"/>
          </a:p>
        </p:txBody>
      </p:sp>
      <p:sp>
        <p:nvSpPr>
          <p:cNvPr id="8" name="Content Placeholder 3">
            <a:extLst>
              <a:ext uri="{FF2B5EF4-FFF2-40B4-BE49-F238E27FC236}">
                <a16:creationId xmlns:a16="http://schemas.microsoft.com/office/drawing/2014/main" id="{34156771-07FE-804E-A5E0-78CE87F4AE93}"/>
              </a:ext>
            </a:extLst>
          </p:cNvPr>
          <p:cNvSpPr>
            <a:spLocks noGrp="1"/>
          </p:cNvSpPr>
          <p:nvPr>
            <p:ph sz="half" idx="13" hasCustomPrompt="1"/>
          </p:nvPr>
        </p:nvSpPr>
        <p:spPr>
          <a:xfrm>
            <a:off x="6172200" y="1310269"/>
            <a:ext cx="5181600" cy="2379972"/>
          </a:xfrm>
          <a:solidFill>
            <a:schemeClr val="accent1">
              <a:alpha val="10000"/>
            </a:schemeClr>
          </a:solidFill>
        </p:spPr>
        <p:txBody>
          <a:bodyPr lIns="360000" tIns="360000" rIns="360000" bIns="360000" anchor="ctr"/>
          <a:lstStyle>
            <a:lvl1pPr algn="ctr">
              <a:lnSpc>
                <a:spcPct val="110000"/>
              </a:lnSpc>
              <a:spcBef>
                <a:spcPts val="600"/>
              </a:spcBef>
              <a:defRPr b="1" i="0">
                <a:solidFill>
                  <a:schemeClr val="accent1"/>
                </a:solidFill>
                <a:latin typeface="Aptos" panose="020B0004020202020204" pitchFamily="34" charset="0"/>
              </a:defRPr>
            </a:lvl1pPr>
            <a:lvl2pPr>
              <a:buNone/>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text</a:t>
            </a:r>
          </a:p>
        </p:txBody>
      </p:sp>
      <p:sp>
        <p:nvSpPr>
          <p:cNvPr id="9" name="Content Placeholder 3">
            <a:extLst>
              <a:ext uri="{FF2B5EF4-FFF2-40B4-BE49-F238E27FC236}">
                <a16:creationId xmlns:a16="http://schemas.microsoft.com/office/drawing/2014/main" id="{424D0934-4224-D74D-9468-F7CC1282DDEB}"/>
              </a:ext>
            </a:extLst>
          </p:cNvPr>
          <p:cNvSpPr>
            <a:spLocks noGrp="1"/>
          </p:cNvSpPr>
          <p:nvPr>
            <p:ph sz="half" idx="14" hasCustomPrompt="1"/>
          </p:nvPr>
        </p:nvSpPr>
        <p:spPr>
          <a:xfrm>
            <a:off x="6172200" y="3796991"/>
            <a:ext cx="5181600" cy="2379972"/>
          </a:xfrm>
          <a:solidFill>
            <a:schemeClr val="accent5">
              <a:alpha val="10000"/>
            </a:schemeClr>
          </a:solidFill>
        </p:spPr>
        <p:txBody>
          <a:bodyPr lIns="360000" tIns="360000" rIns="360000" bIns="360000" anchor="ctr"/>
          <a:lstStyle>
            <a:lvl1pPr algn="ctr">
              <a:lnSpc>
                <a:spcPct val="110000"/>
              </a:lnSpc>
              <a:spcBef>
                <a:spcPts val="600"/>
              </a:spcBef>
              <a:defRPr b="1" i="0">
                <a:solidFill>
                  <a:schemeClr val="accent4"/>
                </a:solidFill>
                <a:latin typeface="Aptos" panose="020B0004020202020204" pitchFamily="34" charset="0"/>
              </a:defRPr>
            </a:lvl1pPr>
            <a:lvl2pPr>
              <a:buNone/>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text</a:t>
            </a:r>
          </a:p>
        </p:txBody>
      </p:sp>
    </p:spTree>
    <p:extLst>
      <p:ext uri="{BB962C8B-B14F-4D97-AF65-F5344CB8AC3E}">
        <p14:creationId xmlns:p14="http://schemas.microsoft.com/office/powerpoint/2010/main" val="2011688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ccent_4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5DBDC-90A6-BB42-8BCF-AFA0457694A0}"/>
              </a:ext>
            </a:extLst>
          </p:cNvPr>
          <p:cNvSpPr>
            <a:spLocks noGrp="1"/>
          </p:cNvSpPr>
          <p:nvPr>
            <p:ph type="title" hasCustomPrompt="1"/>
          </p:nvPr>
        </p:nvSpPr>
        <p:spPr>
          <a:xfrm>
            <a:off x="838200" y="597324"/>
            <a:ext cx="5181600" cy="1163166"/>
          </a:xfrm>
        </p:spPr>
        <p:txBody>
          <a:bodyPr anchor="b"/>
          <a:lstStyle>
            <a:lvl1pPr>
              <a:defRPr>
                <a:solidFill>
                  <a:schemeClr val="tx1"/>
                </a:solidFill>
              </a:defRPr>
            </a:lvl1pPr>
          </a:lstStyle>
          <a:p>
            <a:r>
              <a:rPr lang="en-US"/>
              <a:t>Click to edit title</a:t>
            </a:r>
          </a:p>
        </p:txBody>
      </p:sp>
      <p:sp>
        <p:nvSpPr>
          <p:cNvPr id="3" name="Content Placeholder 2">
            <a:extLst>
              <a:ext uri="{FF2B5EF4-FFF2-40B4-BE49-F238E27FC236}">
                <a16:creationId xmlns:a16="http://schemas.microsoft.com/office/drawing/2014/main" id="{B05AB7C2-ABD3-D74F-8450-975761E3FD8E}"/>
              </a:ext>
            </a:extLst>
          </p:cNvPr>
          <p:cNvSpPr>
            <a:spLocks noGrp="1"/>
          </p:cNvSpPr>
          <p:nvPr>
            <p:ph sz="half" idx="1" hasCustomPrompt="1"/>
          </p:nvPr>
        </p:nvSpPr>
        <p:spPr>
          <a:xfrm>
            <a:off x="838200" y="1852269"/>
            <a:ext cx="5181600" cy="4095599"/>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4833955-E1F2-7541-8761-86C386012AF3}"/>
              </a:ext>
            </a:extLst>
          </p:cNvPr>
          <p:cNvSpPr>
            <a:spLocks noGrp="1"/>
          </p:cNvSpPr>
          <p:nvPr>
            <p:ph type="ftr" sz="quarter" idx="11"/>
          </p:nvPr>
        </p:nvSpPr>
        <p:spPr/>
        <p:txBody>
          <a:bodyPr/>
          <a:lstStyle/>
          <a:p>
            <a:r>
              <a:rPr lang="en-US"/>
              <a:t>#G7Kananaskis2025 • Footer</a:t>
            </a:r>
          </a:p>
        </p:txBody>
      </p:sp>
      <p:sp>
        <p:nvSpPr>
          <p:cNvPr id="7" name="Slide Number Placeholder 6">
            <a:extLst>
              <a:ext uri="{FF2B5EF4-FFF2-40B4-BE49-F238E27FC236}">
                <a16:creationId xmlns:a16="http://schemas.microsoft.com/office/drawing/2014/main" id="{4101BDA7-F717-9841-B371-2F4CD978846D}"/>
              </a:ext>
            </a:extLst>
          </p:cNvPr>
          <p:cNvSpPr>
            <a:spLocks noGrp="1"/>
          </p:cNvSpPr>
          <p:nvPr>
            <p:ph type="sldNum" sz="quarter" idx="12"/>
          </p:nvPr>
        </p:nvSpPr>
        <p:spPr/>
        <p:txBody>
          <a:bodyPr/>
          <a:lstStyle/>
          <a:p>
            <a:fld id="{99B0031E-9056-B14A-B4FE-0DE645C381D0}" type="slidenum">
              <a:rPr lang="en-US" smtClean="0"/>
              <a:t>‹#›</a:t>
            </a:fld>
            <a:endParaRPr lang="en-US"/>
          </a:p>
        </p:txBody>
      </p:sp>
      <p:sp>
        <p:nvSpPr>
          <p:cNvPr id="19" name="Content Placeholder 2">
            <a:extLst>
              <a:ext uri="{FF2B5EF4-FFF2-40B4-BE49-F238E27FC236}">
                <a16:creationId xmlns:a16="http://schemas.microsoft.com/office/drawing/2014/main" id="{87C7E2B0-9CEF-F144-BFCF-4417532D41E7}"/>
              </a:ext>
            </a:extLst>
          </p:cNvPr>
          <p:cNvSpPr>
            <a:spLocks noGrp="1"/>
          </p:cNvSpPr>
          <p:nvPr>
            <p:ph sz="half" idx="13" hasCustomPrompt="1"/>
          </p:nvPr>
        </p:nvSpPr>
        <p:spPr>
          <a:xfrm>
            <a:off x="7753612" y="597325"/>
            <a:ext cx="3600188" cy="1206614"/>
          </a:xfrm>
          <a:solidFill>
            <a:schemeClr val="bg2">
              <a:lumMod val="20000"/>
              <a:lumOff val="80000"/>
            </a:schemeClr>
          </a:solidFill>
        </p:spPr>
        <p:txBody>
          <a:bodyPr lIns="216000" rIns="180000"/>
          <a:lstStyle>
            <a:lvl1pPr>
              <a:defRPr b="1" i="0">
                <a:solidFill>
                  <a:schemeClr val="accent2"/>
                </a:solidFill>
                <a:latin typeface="Aptos ExtraBold" panose="020B0004020202020204" pitchFamily="34" charset="0"/>
              </a:defRPr>
            </a:lvl1pPr>
            <a:lvl2pPr marL="0" indent="0">
              <a:buNone/>
              <a:defRPr sz="1200"/>
            </a:lvl2pPr>
          </a:lstStyle>
          <a:p>
            <a:pPr lvl="0"/>
            <a:r>
              <a:rPr lang="en-US"/>
              <a:t>CLICK TO EDIT TEXT</a:t>
            </a:r>
          </a:p>
          <a:p>
            <a:pPr lvl="1"/>
            <a:r>
              <a:rPr lang="en-US"/>
              <a:t>Second level</a:t>
            </a:r>
          </a:p>
        </p:txBody>
      </p:sp>
      <p:sp>
        <p:nvSpPr>
          <p:cNvPr id="23" name="Content Placeholder 2">
            <a:extLst>
              <a:ext uri="{FF2B5EF4-FFF2-40B4-BE49-F238E27FC236}">
                <a16:creationId xmlns:a16="http://schemas.microsoft.com/office/drawing/2014/main" id="{9F639F92-CFF1-9140-B42E-46C13C5E2C7F}"/>
              </a:ext>
            </a:extLst>
          </p:cNvPr>
          <p:cNvSpPr>
            <a:spLocks noGrp="1"/>
          </p:cNvSpPr>
          <p:nvPr>
            <p:ph sz="half" idx="14" hasCustomPrompt="1"/>
          </p:nvPr>
        </p:nvSpPr>
        <p:spPr>
          <a:xfrm>
            <a:off x="7753612" y="1978634"/>
            <a:ext cx="3600188" cy="1206614"/>
          </a:xfrm>
          <a:solidFill>
            <a:schemeClr val="bg2">
              <a:lumMod val="20000"/>
              <a:lumOff val="80000"/>
            </a:schemeClr>
          </a:solidFill>
        </p:spPr>
        <p:txBody>
          <a:bodyPr lIns="216000" rIns="180000"/>
          <a:lstStyle>
            <a:lvl1pPr>
              <a:defRPr b="1" i="0">
                <a:solidFill>
                  <a:schemeClr val="accent3"/>
                </a:solidFill>
                <a:latin typeface="Aptos ExtraBold" panose="020B0004020202020204" pitchFamily="34" charset="0"/>
              </a:defRPr>
            </a:lvl1pPr>
            <a:lvl2pPr marL="0" indent="0">
              <a:buNone/>
              <a:defRPr sz="1200"/>
            </a:lvl2pPr>
          </a:lstStyle>
          <a:p>
            <a:pPr lvl="0"/>
            <a:r>
              <a:rPr lang="en-US"/>
              <a:t>CLICK TO EDIT TEXT</a:t>
            </a:r>
          </a:p>
          <a:p>
            <a:pPr lvl="1"/>
            <a:r>
              <a:rPr lang="en-US"/>
              <a:t>Second level</a:t>
            </a:r>
          </a:p>
        </p:txBody>
      </p:sp>
      <p:sp>
        <p:nvSpPr>
          <p:cNvPr id="24" name="Content Placeholder 2">
            <a:extLst>
              <a:ext uri="{FF2B5EF4-FFF2-40B4-BE49-F238E27FC236}">
                <a16:creationId xmlns:a16="http://schemas.microsoft.com/office/drawing/2014/main" id="{BA3F746F-42B6-8E45-A2BE-E64D57A89F8F}"/>
              </a:ext>
            </a:extLst>
          </p:cNvPr>
          <p:cNvSpPr>
            <a:spLocks noGrp="1"/>
          </p:cNvSpPr>
          <p:nvPr>
            <p:ph sz="half" idx="15" hasCustomPrompt="1"/>
          </p:nvPr>
        </p:nvSpPr>
        <p:spPr>
          <a:xfrm>
            <a:off x="7753612" y="3359944"/>
            <a:ext cx="3600188" cy="1206614"/>
          </a:xfrm>
          <a:solidFill>
            <a:schemeClr val="bg2">
              <a:lumMod val="20000"/>
              <a:lumOff val="80000"/>
            </a:schemeClr>
          </a:solidFill>
        </p:spPr>
        <p:txBody>
          <a:bodyPr lIns="216000" rIns="180000"/>
          <a:lstStyle>
            <a:lvl1pPr>
              <a:defRPr b="1" i="0">
                <a:solidFill>
                  <a:schemeClr val="accent4"/>
                </a:solidFill>
                <a:latin typeface="Aptos ExtraBold" panose="020B0004020202020204" pitchFamily="34" charset="0"/>
              </a:defRPr>
            </a:lvl1pPr>
            <a:lvl2pPr marL="0" indent="0">
              <a:buNone/>
              <a:defRPr sz="1200"/>
            </a:lvl2pPr>
          </a:lstStyle>
          <a:p>
            <a:pPr lvl="0"/>
            <a:r>
              <a:rPr lang="en-US"/>
              <a:t>CLICK TO EDIT TEXT</a:t>
            </a:r>
          </a:p>
          <a:p>
            <a:pPr lvl="1"/>
            <a:r>
              <a:rPr lang="en-US"/>
              <a:t>Second level</a:t>
            </a:r>
          </a:p>
        </p:txBody>
      </p:sp>
      <p:sp>
        <p:nvSpPr>
          <p:cNvPr id="25" name="Content Placeholder 2">
            <a:extLst>
              <a:ext uri="{FF2B5EF4-FFF2-40B4-BE49-F238E27FC236}">
                <a16:creationId xmlns:a16="http://schemas.microsoft.com/office/drawing/2014/main" id="{551DE96E-294E-B346-B044-9B25C2A46909}"/>
              </a:ext>
            </a:extLst>
          </p:cNvPr>
          <p:cNvSpPr>
            <a:spLocks noGrp="1"/>
          </p:cNvSpPr>
          <p:nvPr>
            <p:ph sz="half" idx="16" hasCustomPrompt="1"/>
          </p:nvPr>
        </p:nvSpPr>
        <p:spPr>
          <a:xfrm>
            <a:off x="7753612" y="4741254"/>
            <a:ext cx="3600188" cy="1206614"/>
          </a:xfrm>
          <a:solidFill>
            <a:schemeClr val="bg2">
              <a:lumMod val="20000"/>
              <a:lumOff val="80000"/>
            </a:schemeClr>
          </a:solidFill>
        </p:spPr>
        <p:txBody>
          <a:bodyPr lIns="216000" rIns="180000"/>
          <a:lstStyle>
            <a:lvl1pPr>
              <a:defRPr b="1" i="0">
                <a:solidFill>
                  <a:schemeClr val="accent5"/>
                </a:solidFill>
                <a:latin typeface="Aptos ExtraBold" panose="020B0004020202020204" pitchFamily="34" charset="0"/>
              </a:defRPr>
            </a:lvl1pPr>
            <a:lvl2pPr marL="0" indent="0">
              <a:buNone/>
              <a:defRPr sz="1200"/>
            </a:lvl2pPr>
          </a:lstStyle>
          <a:p>
            <a:pPr lvl="0"/>
            <a:r>
              <a:rPr lang="en-US"/>
              <a:t>CLICK TO EDIT TEXT</a:t>
            </a:r>
          </a:p>
          <a:p>
            <a:pPr lvl="1"/>
            <a:r>
              <a:rPr lang="en-US"/>
              <a:t>Second level</a:t>
            </a:r>
          </a:p>
        </p:txBody>
      </p:sp>
    </p:spTree>
    <p:extLst>
      <p:ext uri="{BB962C8B-B14F-4D97-AF65-F5344CB8AC3E}">
        <p14:creationId xmlns:p14="http://schemas.microsoft.com/office/powerpoint/2010/main" val="2085217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col_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5DBDC-90A6-BB42-8BCF-AFA0457694A0}"/>
              </a:ext>
            </a:extLst>
          </p:cNvPr>
          <p:cNvSpPr>
            <a:spLocks noGrp="1"/>
          </p:cNvSpPr>
          <p:nvPr>
            <p:ph type="title" hasCustomPrompt="1"/>
          </p:nvPr>
        </p:nvSpPr>
        <p:spPr>
          <a:xfrm>
            <a:off x="838201" y="423081"/>
            <a:ext cx="5181599" cy="1337409"/>
          </a:xfrm>
        </p:spPr>
        <p:txBody>
          <a:bodyPr anchor="b"/>
          <a:lstStyle>
            <a:lvl1pPr>
              <a:defRPr>
                <a:solidFill>
                  <a:schemeClr val="tx1"/>
                </a:solidFill>
              </a:defRPr>
            </a:lvl1pPr>
          </a:lstStyle>
          <a:p>
            <a:r>
              <a:rPr lang="en-US"/>
              <a:t>Click to edit title</a:t>
            </a:r>
          </a:p>
        </p:txBody>
      </p:sp>
      <p:sp>
        <p:nvSpPr>
          <p:cNvPr id="3" name="Content Placeholder 2">
            <a:extLst>
              <a:ext uri="{FF2B5EF4-FFF2-40B4-BE49-F238E27FC236}">
                <a16:creationId xmlns:a16="http://schemas.microsoft.com/office/drawing/2014/main" id="{B05AB7C2-ABD3-D74F-8450-975761E3FD8E}"/>
              </a:ext>
            </a:extLst>
          </p:cNvPr>
          <p:cNvSpPr>
            <a:spLocks noGrp="1"/>
          </p:cNvSpPr>
          <p:nvPr>
            <p:ph sz="half" idx="1" hasCustomPrompt="1"/>
          </p:nvPr>
        </p:nvSpPr>
        <p:spPr>
          <a:xfrm>
            <a:off x="838201" y="1855274"/>
            <a:ext cx="5181599" cy="4321688"/>
          </a:xfrm>
        </p:spPr>
        <p:txBody>
          <a:bodyPr numCol="1"/>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4833955-E1F2-7541-8761-86C386012AF3}"/>
              </a:ext>
            </a:extLst>
          </p:cNvPr>
          <p:cNvSpPr>
            <a:spLocks noGrp="1"/>
          </p:cNvSpPr>
          <p:nvPr>
            <p:ph type="ftr" sz="quarter" idx="11"/>
          </p:nvPr>
        </p:nvSpPr>
        <p:spPr/>
        <p:txBody>
          <a:bodyPr/>
          <a:lstStyle/>
          <a:p>
            <a:r>
              <a:rPr lang="en-US"/>
              <a:t>#G7Kananaskis2025 • Footer</a:t>
            </a:r>
          </a:p>
        </p:txBody>
      </p:sp>
      <p:sp>
        <p:nvSpPr>
          <p:cNvPr id="7" name="Slide Number Placeholder 6">
            <a:extLst>
              <a:ext uri="{FF2B5EF4-FFF2-40B4-BE49-F238E27FC236}">
                <a16:creationId xmlns:a16="http://schemas.microsoft.com/office/drawing/2014/main" id="{4101BDA7-F717-9841-B371-2F4CD978846D}"/>
              </a:ext>
            </a:extLst>
          </p:cNvPr>
          <p:cNvSpPr>
            <a:spLocks noGrp="1"/>
          </p:cNvSpPr>
          <p:nvPr>
            <p:ph type="sldNum" sz="quarter" idx="12"/>
          </p:nvPr>
        </p:nvSpPr>
        <p:spPr/>
        <p:txBody>
          <a:bodyPr/>
          <a:lstStyle/>
          <a:p>
            <a:fld id="{99B0031E-9056-B14A-B4FE-0DE645C381D0}" type="slidenum">
              <a:rPr lang="en-US" smtClean="0"/>
              <a:t>‹#›</a:t>
            </a:fld>
            <a:endParaRPr lang="en-US"/>
          </a:p>
        </p:txBody>
      </p:sp>
      <p:sp>
        <p:nvSpPr>
          <p:cNvPr id="8" name="Picture Placeholder 9">
            <a:extLst>
              <a:ext uri="{FF2B5EF4-FFF2-40B4-BE49-F238E27FC236}">
                <a16:creationId xmlns:a16="http://schemas.microsoft.com/office/drawing/2014/main" id="{530EF532-AAF8-1243-B817-8F7A15E0ED57}"/>
              </a:ext>
            </a:extLst>
          </p:cNvPr>
          <p:cNvSpPr>
            <a:spLocks noGrp="1"/>
          </p:cNvSpPr>
          <p:nvPr>
            <p:ph type="pic" sz="quarter" idx="13"/>
          </p:nvPr>
        </p:nvSpPr>
        <p:spPr>
          <a:xfrm>
            <a:off x="6378499" y="423081"/>
            <a:ext cx="5399520" cy="5753881"/>
          </a:xfrm>
          <a:solidFill>
            <a:schemeClr val="tx1">
              <a:lumMod val="20000"/>
              <a:lumOff val="80000"/>
            </a:schemeClr>
          </a:solidFill>
        </p:spPr>
        <p:txBody>
          <a:bodyPr/>
          <a:lstStyle/>
          <a:p>
            <a:endParaRPr lang="en-US"/>
          </a:p>
        </p:txBody>
      </p:sp>
    </p:spTree>
    <p:extLst>
      <p:ext uri="{BB962C8B-B14F-4D97-AF65-F5344CB8AC3E}">
        <p14:creationId xmlns:p14="http://schemas.microsoft.com/office/powerpoint/2010/main" val="2079849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cent_3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5DBDC-90A6-BB42-8BCF-AFA0457694A0}"/>
              </a:ext>
            </a:extLst>
          </p:cNvPr>
          <p:cNvSpPr>
            <a:spLocks noGrp="1"/>
          </p:cNvSpPr>
          <p:nvPr>
            <p:ph type="title" hasCustomPrompt="1"/>
          </p:nvPr>
        </p:nvSpPr>
        <p:spPr>
          <a:xfrm>
            <a:off x="838200" y="676784"/>
            <a:ext cx="10515600" cy="850358"/>
          </a:xfrm>
        </p:spPr>
        <p:txBody>
          <a:bodyPr anchor="b"/>
          <a:lstStyle>
            <a:lvl1pPr>
              <a:defRPr>
                <a:solidFill>
                  <a:schemeClr val="tx1"/>
                </a:solidFill>
              </a:defRPr>
            </a:lvl1pPr>
          </a:lstStyle>
          <a:p>
            <a:r>
              <a:rPr lang="en-US"/>
              <a:t>Click to edit title</a:t>
            </a:r>
          </a:p>
        </p:txBody>
      </p:sp>
      <p:sp>
        <p:nvSpPr>
          <p:cNvPr id="6" name="Footer Placeholder 5">
            <a:extLst>
              <a:ext uri="{FF2B5EF4-FFF2-40B4-BE49-F238E27FC236}">
                <a16:creationId xmlns:a16="http://schemas.microsoft.com/office/drawing/2014/main" id="{C4833955-E1F2-7541-8761-86C386012AF3}"/>
              </a:ext>
            </a:extLst>
          </p:cNvPr>
          <p:cNvSpPr>
            <a:spLocks noGrp="1"/>
          </p:cNvSpPr>
          <p:nvPr>
            <p:ph type="ftr" sz="quarter" idx="11"/>
          </p:nvPr>
        </p:nvSpPr>
        <p:spPr/>
        <p:txBody>
          <a:bodyPr/>
          <a:lstStyle/>
          <a:p>
            <a:r>
              <a:rPr lang="en-US"/>
              <a:t>#G7Kananaskis2025 • Footer</a:t>
            </a:r>
          </a:p>
        </p:txBody>
      </p:sp>
      <p:sp>
        <p:nvSpPr>
          <p:cNvPr id="7" name="Slide Number Placeholder 6">
            <a:extLst>
              <a:ext uri="{FF2B5EF4-FFF2-40B4-BE49-F238E27FC236}">
                <a16:creationId xmlns:a16="http://schemas.microsoft.com/office/drawing/2014/main" id="{4101BDA7-F717-9841-B371-2F4CD978846D}"/>
              </a:ext>
            </a:extLst>
          </p:cNvPr>
          <p:cNvSpPr>
            <a:spLocks noGrp="1"/>
          </p:cNvSpPr>
          <p:nvPr>
            <p:ph type="sldNum" sz="quarter" idx="12"/>
          </p:nvPr>
        </p:nvSpPr>
        <p:spPr/>
        <p:txBody>
          <a:bodyPr/>
          <a:lstStyle/>
          <a:p>
            <a:fld id="{99B0031E-9056-B14A-B4FE-0DE645C381D0}" type="slidenum">
              <a:rPr lang="en-US" smtClean="0"/>
              <a:t>‹#›</a:t>
            </a:fld>
            <a:endParaRPr lang="en-US"/>
          </a:p>
        </p:txBody>
      </p:sp>
      <p:sp>
        <p:nvSpPr>
          <p:cNvPr id="5" name="Text Placeholder 4">
            <a:extLst>
              <a:ext uri="{FF2B5EF4-FFF2-40B4-BE49-F238E27FC236}">
                <a16:creationId xmlns:a16="http://schemas.microsoft.com/office/drawing/2014/main" id="{C419143E-EBE9-324C-9642-55526E52BC27}"/>
              </a:ext>
            </a:extLst>
          </p:cNvPr>
          <p:cNvSpPr>
            <a:spLocks noGrp="1"/>
          </p:cNvSpPr>
          <p:nvPr>
            <p:ph type="body" sz="quarter" idx="13" hasCustomPrompt="1"/>
          </p:nvPr>
        </p:nvSpPr>
        <p:spPr>
          <a:xfrm>
            <a:off x="828714" y="1907730"/>
            <a:ext cx="3386138" cy="561768"/>
          </a:xfrm>
          <a:solidFill>
            <a:schemeClr val="accent1"/>
          </a:solidFill>
        </p:spPr>
        <p:txBody>
          <a:bodyPr anchor="ctr"/>
          <a:lstStyle>
            <a:lvl1pPr algn="ctr">
              <a:defRPr b="1" i="0" spc="300">
                <a:solidFill>
                  <a:schemeClr val="bg1"/>
                </a:solidFill>
                <a:latin typeface="Aptos SemiBold" panose="020B0004020202020204" pitchFamily="34" charset="0"/>
              </a:defRPr>
            </a:lvl1pPr>
          </a:lstStyle>
          <a:p>
            <a:pPr lvl="0"/>
            <a:r>
              <a:rPr lang="en-US"/>
              <a:t>CLICK TO EDIT TEXT</a:t>
            </a:r>
          </a:p>
        </p:txBody>
      </p:sp>
      <p:sp>
        <p:nvSpPr>
          <p:cNvPr id="32" name="Text Placeholder 4">
            <a:extLst>
              <a:ext uri="{FF2B5EF4-FFF2-40B4-BE49-F238E27FC236}">
                <a16:creationId xmlns:a16="http://schemas.microsoft.com/office/drawing/2014/main" id="{B99FB46E-0604-D544-8E79-F81F20307E85}"/>
              </a:ext>
            </a:extLst>
          </p:cNvPr>
          <p:cNvSpPr>
            <a:spLocks noGrp="1"/>
          </p:cNvSpPr>
          <p:nvPr>
            <p:ph type="body" sz="quarter" idx="14" hasCustomPrompt="1"/>
          </p:nvPr>
        </p:nvSpPr>
        <p:spPr>
          <a:xfrm>
            <a:off x="4398188" y="1907730"/>
            <a:ext cx="3386138" cy="561768"/>
          </a:xfrm>
          <a:solidFill>
            <a:schemeClr val="accent3"/>
          </a:solidFill>
        </p:spPr>
        <p:txBody>
          <a:bodyPr anchor="ctr"/>
          <a:lstStyle>
            <a:lvl1pPr algn="ctr">
              <a:defRPr b="1" i="0" spc="300">
                <a:solidFill>
                  <a:schemeClr val="bg1"/>
                </a:solidFill>
                <a:latin typeface="Aptos SemiBold" panose="020B0004020202020204" pitchFamily="34" charset="0"/>
              </a:defRPr>
            </a:lvl1pPr>
          </a:lstStyle>
          <a:p>
            <a:pPr lvl="0"/>
            <a:r>
              <a:rPr lang="en-US"/>
              <a:t>CLICK TO EDIT TEXT</a:t>
            </a:r>
          </a:p>
        </p:txBody>
      </p:sp>
      <p:sp>
        <p:nvSpPr>
          <p:cNvPr id="33" name="Text Placeholder 4">
            <a:extLst>
              <a:ext uri="{FF2B5EF4-FFF2-40B4-BE49-F238E27FC236}">
                <a16:creationId xmlns:a16="http://schemas.microsoft.com/office/drawing/2014/main" id="{52CBB0B5-48D3-3644-BB21-5C91A4F9C281}"/>
              </a:ext>
            </a:extLst>
          </p:cNvPr>
          <p:cNvSpPr>
            <a:spLocks noGrp="1"/>
          </p:cNvSpPr>
          <p:nvPr>
            <p:ph type="body" sz="quarter" idx="15" hasCustomPrompt="1"/>
          </p:nvPr>
        </p:nvSpPr>
        <p:spPr>
          <a:xfrm>
            <a:off x="7967662" y="1907730"/>
            <a:ext cx="3386138" cy="561768"/>
          </a:xfrm>
          <a:solidFill>
            <a:schemeClr val="accent5"/>
          </a:solidFill>
        </p:spPr>
        <p:txBody>
          <a:bodyPr anchor="ctr"/>
          <a:lstStyle>
            <a:lvl1pPr algn="ctr">
              <a:defRPr b="1" i="0" spc="300">
                <a:solidFill>
                  <a:schemeClr val="bg1"/>
                </a:solidFill>
                <a:latin typeface="Aptos SemiBold" panose="020B0004020202020204" pitchFamily="34" charset="0"/>
              </a:defRPr>
            </a:lvl1pPr>
          </a:lstStyle>
          <a:p>
            <a:pPr lvl="0"/>
            <a:r>
              <a:rPr lang="en-US"/>
              <a:t>CLICK TO EDIT TEXT</a:t>
            </a:r>
          </a:p>
        </p:txBody>
      </p:sp>
      <p:sp>
        <p:nvSpPr>
          <p:cNvPr id="35" name="Text Placeholder 34">
            <a:extLst>
              <a:ext uri="{FF2B5EF4-FFF2-40B4-BE49-F238E27FC236}">
                <a16:creationId xmlns:a16="http://schemas.microsoft.com/office/drawing/2014/main" id="{286E57CF-310F-DE46-918C-9A416F50B33D}"/>
              </a:ext>
            </a:extLst>
          </p:cNvPr>
          <p:cNvSpPr>
            <a:spLocks noGrp="1"/>
          </p:cNvSpPr>
          <p:nvPr>
            <p:ph type="body" sz="quarter" idx="16" hasCustomPrompt="1"/>
          </p:nvPr>
        </p:nvSpPr>
        <p:spPr>
          <a:xfrm>
            <a:off x="828676" y="2584525"/>
            <a:ext cx="3386138" cy="2724020"/>
          </a:xfrm>
          <a:solidFill>
            <a:schemeClr val="bg2">
              <a:lumMod val="20000"/>
              <a:lumOff val="80000"/>
            </a:schemeClr>
          </a:solidFill>
        </p:spPr>
        <p:txBody>
          <a:bodyPr/>
          <a:lstStyle>
            <a:lvl1pPr algn="ctr">
              <a:defRPr/>
            </a:lvl1pPr>
          </a:lstStyle>
          <a:p>
            <a:pPr lvl="0"/>
            <a:r>
              <a:rPr lang="en-US"/>
              <a:t>Click to edit text</a:t>
            </a:r>
          </a:p>
        </p:txBody>
      </p:sp>
      <p:sp>
        <p:nvSpPr>
          <p:cNvPr id="36" name="Text Placeholder 34">
            <a:extLst>
              <a:ext uri="{FF2B5EF4-FFF2-40B4-BE49-F238E27FC236}">
                <a16:creationId xmlns:a16="http://schemas.microsoft.com/office/drawing/2014/main" id="{B1689285-E8BC-CC46-8089-D73739AF518D}"/>
              </a:ext>
            </a:extLst>
          </p:cNvPr>
          <p:cNvSpPr>
            <a:spLocks noGrp="1"/>
          </p:cNvSpPr>
          <p:nvPr>
            <p:ph type="body" sz="quarter" idx="17" hasCustomPrompt="1"/>
          </p:nvPr>
        </p:nvSpPr>
        <p:spPr>
          <a:xfrm>
            <a:off x="4398188" y="2584525"/>
            <a:ext cx="3386138" cy="2724020"/>
          </a:xfrm>
          <a:solidFill>
            <a:schemeClr val="bg2">
              <a:lumMod val="20000"/>
              <a:lumOff val="80000"/>
            </a:schemeClr>
          </a:solidFill>
        </p:spPr>
        <p:txBody>
          <a:bodyPr/>
          <a:lstStyle>
            <a:lvl1pPr algn="ctr">
              <a:defRPr/>
            </a:lvl1pPr>
          </a:lstStyle>
          <a:p>
            <a:pPr lvl="0"/>
            <a:r>
              <a:rPr lang="en-US"/>
              <a:t>Click to edit text</a:t>
            </a:r>
          </a:p>
        </p:txBody>
      </p:sp>
      <p:sp>
        <p:nvSpPr>
          <p:cNvPr id="37" name="Text Placeholder 34">
            <a:extLst>
              <a:ext uri="{FF2B5EF4-FFF2-40B4-BE49-F238E27FC236}">
                <a16:creationId xmlns:a16="http://schemas.microsoft.com/office/drawing/2014/main" id="{2C781584-EB0A-2F4A-9679-31C44B6B8E2A}"/>
              </a:ext>
            </a:extLst>
          </p:cNvPr>
          <p:cNvSpPr>
            <a:spLocks noGrp="1"/>
          </p:cNvSpPr>
          <p:nvPr>
            <p:ph type="body" sz="quarter" idx="18" hasCustomPrompt="1"/>
          </p:nvPr>
        </p:nvSpPr>
        <p:spPr>
          <a:xfrm>
            <a:off x="7977186" y="2584525"/>
            <a:ext cx="3386138" cy="2724020"/>
          </a:xfrm>
          <a:solidFill>
            <a:schemeClr val="bg2">
              <a:lumMod val="20000"/>
              <a:lumOff val="80000"/>
            </a:schemeClr>
          </a:solidFill>
        </p:spPr>
        <p:txBody>
          <a:bodyPr/>
          <a:lstStyle>
            <a:lvl1pPr algn="ctr">
              <a:defRPr/>
            </a:lvl1pPr>
          </a:lstStyle>
          <a:p>
            <a:pPr lvl="0"/>
            <a:r>
              <a:rPr lang="en-US"/>
              <a:t>Click to edit text</a:t>
            </a:r>
          </a:p>
        </p:txBody>
      </p:sp>
    </p:spTree>
    <p:extLst>
      <p:ext uri="{BB962C8B-B14F-4D97-AF65-F5344CB8AC3E}">
        <p14:creationId xmlns:p14="http://schemas.microsoft.com/office/powerpoint/2010/main" val="366733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ccent_4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5DBDC-90A6-BB42-8BCF-AFA0457694A0}"/>
              </a:ext>
            </a:extLst>
          </p:cNvPr>
          <p:cNvSpPr>
            <a:spLocks noGrp="1"/>
          </p:cNvSpPr>
          <p:nvPr>
            <p:ph type="title" hasCustomPrompt="1"/>
          </p:nvPr>
        </p:nvSpPr>
        <p:spPr>
          <a:xfrm>
            <a:off x="838200" y="761785"/>
            <a:ext cx="10515600" cy="850358"/>
          </a:xfrm>
        </p:spPr>
        <p:txBody>
          <a:bodyPr anchor="b"/>
          <a:lstStyle>
            <a:lvl1pPr algn="ctr">
              <a:defRPr>
                <a:solidFill>
                  <a:schemeClr val="tx1"/>
                </a:solidFill>
              </a:defRPr>
            </a:lvl1pPr>
          </a:lstStyle>
          <a:p>
            <a:r>
              <a:rPr lang="en-US"/>
              <a:t>Click to edit title</a:t>
            </a:r>
          </a:p>
        </p:txBody>
      </p:sp>
      <p:sp>
        <p:nvSpPr>
          <p:cNvPr id="6" name="Footer Placeholder 5">
            <a:extLst>
              <a:ext uri="{FF2B5EF4-FFF2-40B4-BE49-F238E27FC236}">
                <a16:creationId xmlns:a16="http://schemas.microsoft.com/office/drawing/2014/main" id="{C4833955-E1F2-7541-8761-86C386012AF3}"/>
              </a:ext>
            </a:extLst>
          </p:cNvPr>
          <p:cNvSpPr>
            <a:spLocks noGrp="1"/>
          </p:cNvSpPr>
          <p:nvPr>
            <p:ph type="ftr" sz="quarter" idx="11"/>
          </p:nvPr>
        </p:nvSpPr>
        <p:spPr/>
        <p:txBody>
          <a:bodyPr/>
          <a:lstStyle/>
          <a:p>
            <a:r>
              <a:rPr lang="en-US"/>
              <a:t>#G7Kananaskis2025 • Footer</a:t>
            </a:r>
          </a:p>
        </p:txBody>
      </p:sp>
      <p:sp>
        <p:nvSpPr>
          <p:cNvPr id="7" name="Slide Number Placeholder 6">
            <a:extLst>
              <a:ext uri="{FF2B5EF4-FFF2-40B4-BE49-F238E27FC236}">
                <a16:creationId xmlns:a16="http://schemas.microsoft.com/office/drawing/2014/main" id="{4101BDA7-F717-9841-B371-2F4CD978846D}"/>
              </a:ext>
            </a:extLst>
          </p:cNvPr>
          <p:cNvSpPr>
            <a:spLocks noGrp="1"/>
          </p:cNvSpPr>
          <p:nvPr>
            <p:ph type="sldNum" sz="quarter" idx="12"/>
          </p:nvPr>
        </p:nvSpPr>
        <p:spPr/>
        <p:txBody>
          <a:bodyPr/>
          <a:lstStyle/>
          <a:p>
            <a:fld id="{99B0031E-9056-B14A-B4FE-0DE645C381D0}" type="slidenum">
              <a:rPr lang="en-US" smtClean="0"/>
              <a:t>‹#›</a:t>
            </a:fld>
            <a:endParaRPr lang="en-US"/>
          </a:p>
        </p:txBody>
      </p:sp>
      <p:sp>
        <p:nvSpPr>
          <p:cNvPr id="19" name="Text Placeholder 2">
            <a:extLst>
              <a:ext uri="{FF2B5EF4-FFF2-40B4-BE49-F238E27FC236}">
                <a16:creationId xmlns:a16="http://schemas.microsoft.com/office/drawing/2014/main" id="{05E4C243-06B3-E24D-ADD7-4FC09F4487B4}"/>
              </a:ext>
            </a:extLst>
          </p:cNvPr>
          <p:cNvSpPr>
            <a:spLocks noGrp="1"/>
          </p:cNvSpPr>
          <p:nvPr>
            <p:ph type="body" idx="1" hasCustomPrompt="1"/>
          </p:nvPr>
        </p:nvSpPr>
        <p:spPr>
          <a:xfrm>
            <a:off x="933189" y="3785538"/>
            <a:ext cx="2279737" cy="1475393"/>
          </a:xfrm>
        </p:spPr>
        <p:txBody>
          <a:bodyPr/>
          <a:lstStyle>
            <a:lvl1pPr marL="0" indent="-97200" algn="ctr">
              <a:lnSpc>
                <a:spcPct val="150000"/>
              </a:lnSpc>
              <a:buFont typeface="Arial" panose="020B0604020202020204" pitchFamily="34" charset="0"/>
              <a:buNone/>
              <a:tabLst>
                <a:tab pos="72000" algn="l"/>
              </a:tabLst>
              <a:defRPr sz="1200">
                <a:solidFill>
                  <a:schemeClr val="bg1"/>
                </a:solidFill>
              </a:defRPr>
            </a:lvl1pPr>
            <a:lvl2pPr marL="457200" indent="0">
              <a:buNone/>
              <a:defRPr sz="1200">
                <a:solidFill>
                  <a:schemeClr val="tx1">
                    <a:tint val="75000"/>
                  </a:schemeClr>
                </a:solidFill>
              </a:defRPr>
            </a:lvl2pPr>
            <a:lvl3pPr marL="914400" indent="0">
              <a:buNone/>
              <a:defRPr sz="1200">
                <a:solidFill>
                  <a:schemeClr val="tx1">
                    <a:tint val="75000"/>
                  </a:schemeClr>
                </a:solidFill>
              </a:defRPr>
            </a:lvl3pPr>
            <a:lvl4pPr marL="1371600" indent="0">
              <a:buNone/>
              <a:defRPr sz="1200">
                <a:solidFill>
                  <a:schemeClr val="tx1">
                    <a:tint val="75000"/>
                  </a:schemeClr>
                </a:solidFill>
              </a:defRPr>
            </a:lvl4pPr>
            <a:lvl5pPr marL="1828800" indent="0">
              <a:buNone/>
              <a:defRPr sz="12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20" name="Text Placeholder 2">
            <a:extLst>
              <a:ext uri="{FF2B5EF4-FFF2-40B4-BE49-F238E27FC236}">
                <a16:creationId xmlns:a16="http://schemas.microsoft.com/office/drawing/2014/main" id="{035D5B54-9806-1A40-8EDE-402D477717CF}"/>
              </a:ext>
            </a:extLst>
          </p:cNvPr>
          <p:cNvSpPr>
            <a:spLocks noGrp="1"/>
          </p:cNvSpPr>
          <p:nvPr>
            <p:ph type="body" idx="18" hasCustomPrompt="1"/>
          </p:nvPr>
        </p:nvSpPr>
        <p:spPr>
          <a:xfrm>
            <a:off x="933190" y="3179305"/>
            <a:ext cx="2279736" cy="318997"/>
          </a:xfrm>
        </p:spPr>
        <p:txBody>
          <a:bodyPr anchor="ctr"/>
          <a:lstStyle>
            <a:lvl1pPr marL="0" indent="-97200" algn="ctr">
              <a:lnSpc>
                <a:spcPct val="100000"/>
              </a:lnSpc>
              <a:buFont typeface="Arial" panose="020B0604020202020204" pitchFamily="34" charset="0"/>
              <a:buNone/>
              <a:tabLst>
                <a:tab pos="72000" algn="l"/>
              </a:tabLst>
              <a:defRPr sz="1200" b="1" i="0" spc="300">
                <a:solidFill>
                  <a:schemeClr val="bg1"/>
                </a:solidFill>
                <a:latin typeface="Aptos ExtraBold" panose="020B0004020202020204" pitchFamily="34" charset="0"/>
              </a:defRPr>
            </a:lvl1pPr>
            <a:lvl2pPr marL="457200" indent="0">
              <a:buNone/>
              <a:defRPr sz="1200">
                <a:solidFill>
                  <a:schemeClr val="tx1">
                    <a:tint val="75000"/>
                  </a:schemeClr>
                </a:solidFill>
              </a:defRPr>
            </a:lvl2pPr>
            <a:lvl3pPr marL="914400" indent="0">
              <a:buNone/>
              <a:defRPr sz="1200">
                <a:solidFill>
                  <a:schemeClr val="tx1">
                    <a:tint val="75000"/>
                  </a:schemeClr>
                </a:solidFill>
              </a:defRPr>
            </a:lvl3pPr>
            <a:lvl4pPr marL="1371600" indent="0">
              <a:buNone/>
              <a:defRPr sz="1200">
                <a:solidFill>
                  <a:schemeClr val="tx1">
                    <a:tint val="75000"/>
                  </a:schemeClr>
                </a:solidFill>
              </a:defRPr>
            </a:lvl4pPr>
            <a:lvl5pPr marL="1828800" indent="0">
              <a:buNone/>
              <a:defRPr sz="12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a:t>
            </a:r>
          </a:p>
        </p:txBody>
      </p:sp>
      <p:sp>
        <p:nvSpPr>
          <p:cNvPr id="21" name="Text Placeholder 2">
            <a:extLst>
              <a:ext uri="{FF2B5EF4-FFF2-40B4-BE49-F238E27FC236}">
                <a16:creationId xmlns:a16="http://schemas.microsoft.com/office/drawing/2014/main" id="{DB5141E9-E66A-494C-81E9-8A742D4E7D42}"/>
              </a:ext>
            </a:extLst>
          </p:cNvPr>
          <p:cNvSpPr>
            <a:spLocks noGrp="1"/>
          </p:cNvSpPr>
          <p:nvPr>
            <p:ph type="body" idx="19" hasCustomPrompt="1"/>
          </p:nvPr>
        </p:nvSpPr>
        <p:spPr>
          <a:xfrm>
            <a:off x="3615150" y="3785538"/>
            <a:ext cx="2279737" cy="1475393"/>
          </a:xfrm>
        </p:spPr>
        <p:txBody>
          <a:bodyPr/>
          <a:lstStyle>
            <a:lvl1pPr marL="0" indent="-97200" algn="ctr">
              <a:lnSpc>
                <a:spcPct val="150000"/>
              </a:lnSpc>
              <a:buFont typeface="Arial" panose="020B0604020202020204" pitchFamily="34" charset="0"/>
              <a:buNone/>
              <a:tabLst>
                <a:tab pos="72000" algn="l"/>
              </a:tabLst>
              <a:defRPr sz="1200">
                <a:solidFill>
                  <a:schemeClr val="bg1"/>
                </a:solidFill>
              </a:defRPr>
            </a:lvl1pPr>
            <a:lvl2pPr marL="457200" indent="0">
              <a:buNone/>
              <a:defRPr sz="1200">
                <a:solidFill>
                  <a:schemeClr val="tx1">
                    <a:tint val="75000"/>
                  </a:schemeClr>
                </a:solidFill>
              </a:defRPr>
            </a:lvl2pPr>
            <a:lvl3pPr marL="914400" indent="0">
              <a:buNone/>
              <a:defRPr sz="1200">
                <a:solidFill>
                  <a:schemeClr val="tx1">
                    <a:tint val="75000"/>
                  </a:schemeClr>
                </a:solidFill>
              </a:defRPr>
            </a:lvl3pPr>
            <a:lvl4pPr marL="1371600" indent="0">
              <a:buNone/>
              <a:defRPr sz="1200">
                <a:solidFill>
                  <a:schemeClr val="tx1">
                    <a:tint val="75000"/>
                  </a:schemeClr>
                </a:solidFill>
              </a:defRPr>
            </a:lvl4pPr>
            <a:lvl5pPr marL="1828800" indent="0">
              <a:buNone/>
              <a:defRPr sz="12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22" name="Text Placeholder 2">
            <a:extLst>
              <a:ext uri="{FF2B5EF4-FFF2-40B4-BE49-F238E27FC236}">
                <a16:creationId xmlns:a16="http://schemas.microsoft.com/office/drawing/2014/main" id="{3BE26DEC-3B79-1F4B-AA69-9E897C9164C7}"/>
              </a:ext>
            </a:extLst>
          </p:cNvPr>
          <p:cNvSpPr>
            <a:spLocks noGrp="1"/>
          </p:cNvSpPr>
          <p:nvPr>
            <p:ph type="body" idx="20" hasCustomPrompt="1"/>
          </p:nvPr>
        </p:nvSpPr>
        <p:spPr>
          <a:xfrm>
            <a:off x="3615151" y="3179305"/>
            <a:ext cx="2279736" cy="318997"/>
          </a:xfrm>
        </p:spPr>
        <p:txBody>
          <a:bodyPr anchor="ctr"/>
          <a:lstStyle>
            <a:lvl1pPr marL="0" indent="-97200" algn="ctr">
              <a:lnSpc>
                <a:spcPct val="100000"/>
              </a:lnSpc>
              <a:buFont typeface="Arial" panose="020B0604020202020204" pitchFamily="34" charset="0"/>
              <a:buNone/>
              <a:tabLst>
                <a:tab pos="72000" algn="l"/>
              </a:tabLst>
              <a:defRPr sz="1200" b="1" i="0" spc="300">
                <a:solidFill>
                  <a:schemeClr val="bg1"/>
                </a:solidFill>
                <a:latin typeface="Aptos ExtraBold" panose="020B0004020202020204" pitchFamily="34" charset="0"/>
              </a:defRPr>
            </a:lvl1pPr>
            <a:lvl2pPr marL="457200" indent="0">
              <a:buNone/>
              <a:defRPr sz="1200">
                <a:solidFill>
                  <a:schemeClr val="tx1">
                    <a:tint val="75000"/>
                  </a:schemeClr>
                </a:solidFill>
              </a:defRPr>
            </a:lvl2pPr>
            <a:lvl3pPr marL="914400" indent="0">
              <a:buNone/>
              <a:defRPr sz="1200">
                <a:solidFill>
                  <a:schemeClr val="tx1">
                    <a:tint val="75000"/>
                  </a:schemeClr>
                </a:solidFill>
              </a:defRPr>
            </a:lvl3pPr>
            <a:lvl4pPr marL="1371600" indent="0">
              <a:buNone/>
              <a:defRPr sz="1200">
                <a:solidFill>
                  <a:schemeClr val="tx1">
                    <a:tint val="75000"/>
                  </a:schemeClr>
                </a:solidFill>
              </a:defRPr>
            </a:lvl4pPr>
            <a:lvl5pPr marL="1828800" indent="0">
              <a:buNone/>
              <a:defRPr sz="12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a:t>
            </a:r>
          </a:p>
        </p:txBody>
      </p:sp>
      <p:sp>
        <p:nvSpPr>
          <p:cNvPr id="23" name="Text Placeholder 2">
            <a:extLst>
              <a:ext uri="{FF2B5EF4-FFF2-40B4-BE49-F238E27FC236}">
                <a16:creationId xmlns:a16="http://schemas.microsoft.com/office/drawing/2014/main" id="{F911435D-D35F-DA4C-8400-717219022F14}"/>
              </a:ext>
            </a:extLst>
          </p:cNvPr>
          <p:cNvSpPr>
            <a:spLocks noGrp="1"/>
          </p:cNvSpPr>
          <p:nvPr>
            <p:ph type="body" idx="21" hasCustomPrompt="1"/>
          </p:nvPr>
        </p:nvSpPr>
        <p:spPr>
          <a:xfrm>
            <a:off x="6297111" y="3795757"/>
            <a:ext cx="2279737" cy="1475393"/>
          </a:xfrm>
        </p:spPr>
        <p:txBody>
          <a:bodyPr/>
          <a:lstStyle>
            <a:lvl1pPr marL="0" indent="-97200" algn="ctr">
              <a:lnSpc>
                <a:spcPct val="150000"/>
              </a:lnSpc>
              <a:buFont typeface="Arial" panose="020B0604020202020204" pitchFamily="34" charset="0"/>
              <a:buNone/>
              <a:tabLst>
                <a:tab pos="72000" algn="l"/>
              </a:tabLst>
              <a:defRPr sz="1200">
                <a:solidFill>
                  <a:schemeClr val="bg1"/>
                </a:solidFill>
              </a:defRPr>
            </a:lvl1pPr>
            <a:lvl2pPr marL="457200" indent="0">
              <a:buNone/>
              <a:defRPr sz="1200">
                <a:solidFill>
                  <a:schemeClr val="tx1">
                    <a:tint val="75000"/>
                  </a:schemeClr>
                </a:solidFill>
              </a:defRPr>
            </a:lvl2pPr>
            <a:lvl3pPr marL="914400" indent="0">
              <a:buNone/>
              <a:defRPr sz="1200">
                <a:solidFill>
                  <a:schemeClr val="tx1">
                    <a:tint val="75000"/>
                  </a:schemeClr>
                </a:solidFill>
              </a:defRPr>
            </a:lvl3pPr>
            <a:lvl4pPr marL="1371600" indent="0">
              <a:buNone/>
              <a:defRPr sz="1200">
                <a:solidFill>
                  <a:schemeClr val="tx1">
                    <a:tint val="75000"/>
                  </a:schemeClr>
                </a:solidFill>
              </a:defRPr>
            </a:lvl4pPr>
            <a:lvl5pPr marL="1828800" indent="0">
              <a:buNone/>
              <a:defRPr sz="12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24" name="Text Placeholder 2">
            <a:extLst>
              <a:ext uri="{FF2B5EF4-FFF2-40B4-BE49-F238E27FC236}">
                <a16:creationId xmlns:a16="http://schemas.microsoft.com/office/drawing/2014/main" id="{2208466F-0564-C84C-AF23-8BFD5E2A21A5}"/>
              </a:ext>
            </a:extLst>
          </p:cNvPr>
          <p:cNvSpPr>
            <a:spLocks noGrp="1"/>
          </p:cNvSpPr>
          <p:nvPr>
            <p:ph type="body" idx="22" hasCustomPrompt="1"/>
          </p:nvPr>
        </p:nvSpPr>
        <p:spPr>
          <a:xfrm>
            <a:off x="6297112" y="3189524"/>
            <a:ext cx="2279736" cy="318997"/>
          </a:xfrm>
        </p:spPr>
        <p:txBody>
          <a:bodyPr anchor="ctr"/>
          <a:lstStyle>
            <a:lvl1pPr marL="0" indent="-97200" algn="ctr">
              <a:lnSpc>
                <a:spcPct val="100000"/>
              </a:lnSpc>
              <a:buFont typeface="Arial" panose="020B0604020202020204" pitchFamily="34" charset="0"/>
              <a:buNone/>
              <a:tabLst>
                <a:tab pos="72000" algn="l"/>
              </a:tabLst>
              <a:defRPr sz="1200" b="1" i="0" spc="300">
                <a:solidFill>
                  <a:schemeClr val="bg1"/>
                </a:solidFill>
                <a:latin typeface="Aptos ExtraBold" panose="020B0004020202020204" pitchFamily="34" charset="0"/>
              </a:defRPr>
            </a:lvl1pPr>
            <a:lvl2pPr marL="457200" indent="0">
              <a:buNone/>
              <a:defRPr sz="1200">
                <a:solidFill>
                  <a:schemeClr val="tx1">
                    <a:tint val="75000"/>
                  </a:schemeClr>
                </a:solidFill>
              </a:defRPr>
            </a:lvl2pPr>
            <a:lvl3pPr marL="914400" indent="0">
              <a:buNone/>
              <a:defRPr sz="1200">
                <a:solidFill>
                  <a:schemeClr val="tx1">
                    <a:tint val="75000"/>
                  </a:schemeClr>
                </a:solidFill>
              </a:defRPr>
            </a:lvl3pPr>
            <a:lvl4pPr marL="1371600" indent="0">
              <a:buNone/>
              <a:defRPr sz="1200">
                <a:solidFill>
                  <a:schemeClr val="tx1">
                    <a:tint val="75000"/>
                  </a:schemeClr>
                </a:solidFill>
              </a:defRPr>
            </a:lvl4pPr>
            <a:lvl5pPr marL="1828800" indent="0">
              <a:buNone/>
              <a:defRPr sz="12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a:t>
            </a:r>
          </a:p>
        </p:txBody>
      </p:sp>
      <p:sp>
        <p:nvSpPr>
          <p:cNvPr id="25" name="Text Placeholder 2">
            <a:extLst>
              <a:ext uri="{FF2B5EF4-FFF2-40B4-BE49-F238E27FC236}">
                <a16:creationId xmlns:a16="http://schemas.microsoft.com/office/drawing/2014/main" id="{AE30F332-DCD3-AD46-AD5F-8D2C0E7191B6}"/>
              </a:ext>
            </a:extLst>
          </p:cNvPr>
          <p:cNvSpPr>
            <a:spLocks noGrp="1"/>
          </p:cNvSpPr>
          <p:nvPr>
            <p:ph type="body" idx="23" hasCustomPrompt="1"/>
          </p:nvPr>
        </p:nvSpPr>
        <p:spPr>
          <a:xfrm>
            <a:off x="8979073" y="3795757"/>
            <a:ext cx="2279737" cy="1475393"/>
          </a:xfrm>
        </p:spPr>
        <p:txBody>
          <a:bodyPr/>
          <a:lstStyle>
            <a:lvl1pPr marL="0" indent="-97200" algn="ctr">
              <a:lnSpc>
                <a:spcPct val="150000"/>
              </a:lnSpc>
              <a:buFont typeface="Arial" panose="020B0604020202020204" pitchFamily="34" charset="0"/>
              <a:buNone/>
              <a:tabLst>
                <a:tab pos="72000" algn="l"/>
              </a:tabLst>
              <a:defRPr sz="1200">
                <a:solidFill>
                  <a:schemeClr val="bg1"/>
                </a:solidFill>
              </a:defRPr>
            </a:lvl1pPr>
            <a:lvl2pPr marL="457200" indent="0">
              <a:buNone/>
              <a:defRPr sz="1200">
                <a:solidFill>
                  <a:schemeClr val="tx1">
                    <a:tint val="75000"/>
                  </a:schemeClr>
                </a:solidFill>
              </a:defRPr>
            </a:lvl2pPr>
            <a:lvl3pPr marL="914400" indent="0">
              <a:buNone/>
              <a:defRPr sz="1200">
                <a:solidFill>
                  <a:schemeClr val="tx1">
                    <a:tint val="75000"/>
                  </a:schemeClr>
                </a:solidFill>
              </a:defRPr>
            </a:lvl3pPr>
            <a:lvl4pPr marL="1371600" indent="0">
              <a:buNone/>
              <a:defRPr sz="1200">
                <a:solidFill>
                  <a:schemeClr val="tx1">
                    <a:tint val="75000"/>
                  </a:schemeClr>
                </a:solidFill>
              </a:defRPr>
            </a:lvl4pPr>
            <a:lvl5pPr marL="1828800" indent="0">
              <a:buNone/>
              <a:defRPr sz="12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26" name="Text Placeholder 2">
            <a:extLst>
              <a:ext uri="{FF2B5EF4-FFF2-40B4-BE49-F238E27FC236}">
                <a16:creationId xmlns:a16="http://schemas.microsoft.com/office/drawing/2014/main" id="{1F8177E1-6FD5-0442-B69B-993B727B2826}"/>
              </a:ext>
            </a:extLst>
          </p:cNvPr>
          <p:cNvSpPr>
            <a:spLocks noGrp="1"/>
          </p:cNvSpPr>
          <p:nvPr>
            <p:ph type="body" idx="24" hasCustomPrompt="1"/>
          </p:nvPr>
        </p:nvSpPr>
        <p:spPr>
          <a:xfrm>
            <a:off x="8979074" y="3189524"/>
            <a:ext cx="2279736" cy="318997"/>
          </a:xfrm>
        </p:spPr>
        <p:txBody>
          <a:bodyPr anchor="ctr"/>
          <a:lstStyle>
            <a:lvl1pPr marL="0" indent="-97200" algn="ctr">
              <a:lnSpc>
                <a:spcPct val="100000"/>
              </a:lnSpc>
              <a:buFont typeface="Arial" panose="020B0604020202020204" pitchFamily="34" charset="0"/>
              <a:buNone/>
              <a:tabLst>
                <a:tab pos="72000" algn="l"/>
              </a:tabLst>
              <a:defRPr sz="1200" b="1" i="0" spc="300">
                <a:solidFill>
                  <a:schemeClr val="bg1"/>
                </a:solidFill>
                <a:latin typeface="Aptos ExtraBold" panose="020B0004020202020204" pitchFamily="34" charset="0"/>
              </a:defRPr>
            </a:lvl1pPr>
            <a:lvl2pPr marL="457200" indent="0">
              <a:buNone/>
              <a:defRPr sz="1200">
                <a:solidFill>
                  <a:schemeClr val="tx1">
                    <a:tint val="75000"/>
                  </a:schemeClr>
                </a:solidFill>
              </a:defRPr>
            </a:lvl2pPr>
            <a:lvl3pPr marL="914400" indent="0">
              <a:buNone/>
              <a:defRPr sz="1200">
                <a:solidFill>
                  <a:schemeClr val="tx1">
                    <a:tint val="75000"/>
                  </a:schemeClr>
                </a:solidFill>
              </a:defRPr>
            </a:lvl3pPr>
            <a:lvl4pPr marL="1371600" indent="0">
              <a:buNone/>
              <a:defRPr sz="1200">
                <a:solidFill>
                  <a:schemeClr val="tx1">
                    <a:tint val="75000"/>
                  </a:schemeClr>
                </a:solidFill>
              </a:defRPr>
            </a:lvl4pPr>
            <a:lvl5pPr marL="1828800" indent="0">
              <a:buNone/>
              <a:defRPr sz="12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a:t>
            </a:r>
          </a:p>
        </p:txBody>
      </p:sp>
    </p:spTree>
    <p:extLst>
      <p:ext uri="{BB962C8B-B14F-4D97-AF65-F5344CB8AC3E}">
        <p14:creationId xmlns:p14="http://schemas.microsoft.com/office/powerpoint/2010/main" val="1133973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ne_Bottom">
    <p:spTree>
      <p:nvGrpSpPr>
        <p:cNvPr id="1" name=""/>
        <p:cNvGrpSpPr/>
        <p:nvPr/>
      </p:nvGrpSpPr>
      <p:grpSpPr>
        <a:xfrm>
          <a:off x="0" y="0"/>
          <a:ext cx="0" cy="0"/>
          <a:chOff x="0" y="0"/>
          <a:chExt cx="0" cy="0"/>
        </a:xfrm>
      </p:grpSpPr>
      <p:pic>
        <p:nvPicPr>
          <p:cNvPr id="5" name="Picture 4" descr="Logo with text &quot;G7 2025 Kananaskis&quot; • Logo avec texte « G7 2025 Kananaskis »">
            <a:extLst>
              <a:ext uri="{FF2B5EF4-FFF2-40B4-BE49-F238E27FC236}">
                <a16:creationId xmlns:a16="http://schemas.microsoft.com/office/drawing/2014/main" id="{C8135070-A965-B046-8342-1C3B3ABC6F0F}"/>
              </a:ext>
            </a:extLst>
          </p:cNvPr>
          <p:cNvPicPr>
            <a:picLocks noChangeAspect="1"/>
          </p:cNvPicPr>
          <p:nvPr userDrawn="1"/>
        </p:nvPicPr>
        <p:blipFill>
          <a:blip r:embed="rId2"/>
          <a:src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id="{93774A5F-0F30-C74B-9419-5302CD1851BA}"/>
              </a:ext>
            </a:extLst>
          </p:cNvPr>
          <p:cNvSpPr>
            <a:spLocks noGrp="1"/>
          </p:cNvSpPr>
          <p:nvPr>
            <p:ph type="ftr" sz="quarter" idx="11"/>
          </p:nvPr>
        </p:nvSpPr>
        <p:spPr/>
        <p:txBody>
          <a:bodyPr/>
          <a:lstStyle>
            <a:lvl1pPr>
              <a:defRPr>
                <a:solidFill>
                  <a:schemeClr val="bg1"/>
                </a:solidFill>
              </a:defRPr>
            </a:lvl1pPr>
          </a:lstStyle>
          <a:p>
            <a:r>
              <a:rPr lang="en-US">
                <a:solidFill>
                  <a:schemeClr val="bg1"/>
                </a:solidFill>
              </a:rPr>
              <a:t>#G7Kananaskis2025 • Footer</a:t>
            </a:r>
          </a:p>
        </p:txBody>
      </p:sp>
      <p:sp>
        <p:nvSpPr>
          <p:cNvPr id="4" name="Slide Number Placeholder 3">
            <a:extLst>
              <a:ext uri="{FF2B5EF4-FFF2-40B4-BE49-F238E27FC236}">
                <a16:creationId xmlns:a16="http://schemas.microsoft.com/office/drawing/2014/main" id="{D568F315-0B67-1A45-BA4F-DBD7418D7CDD}"/>
              </a:ext>
            </a:extLst>
          </p:cNvPr>
          <p:cNvSpPr>
            <a:spLocks noGrp="1"/>
          </p:cNvSpPr>
          <p:nvPr>
            <p:ph type="sldNum" sz="quarter" idx="12"/>
          </p:nvPr>
        </p:nvSpPr>
        <p:spPr/>
        <p:txBody>
          <a:bodyPr/>
          <a:lstStyle>
            <a:lvl1pPr>
              <a:defRPr>
                <a:solidFill>
                  <a:schemeClr val="bg1"/>
                </a:solidFill>
              </a:defRPr>
            </a:lvl1pPr>
          </a:lstStyle>
          <a:p>
            <a:fld id="{99B0031E-9056-B14A-B4FE-0DE645C381D0}" type="slidenum">
              <a:rPr lang="en-US" smtClean="0"/>
              <a:pPr/>
              <a:t>‹#›</a:t>
            </a:fld>
            <a:endParaRPr lang="en-US"/>
          </a:p>
        </p:txBody>
      </p:sp>
      <p:sp>
        <p:nvSpPr>
          <p:cNvPr id="13" name="Title 1">
            <a:extLst>
              <a:ext uri="{FF2B5EF4-FFF2-40B4-BE49-F238E27FC236}">
                <a16:creationId xmlns:a16="http://schemas.microsoft.com/office/drawing/2014/main" id="{EC2F2000-ACD8-B84D-8D93-FE277BFA3FDF}"/>
              </a:ext>
            </a:extLst>
          </p:cNvPr>
          <p:cNvSpPr>
            <a:spLocks noGrp="1"/>
          </p:cNvSpPr>
          <p:nvPr>
            <p:ph type="ctrTitle" hasCustomPrompt="1"/>
          </p:nvPr>
        </p:nvSpPr>
        <p:spPr>
          <a:xfrm>
            <a:off x="838200" y="3131126"/>
            <a:ext cx="10515600" cy="915121"/>
          </a:xfrm>
        </p:spPr>
        <p:txBody>
          <a:bodyPr anchor="b"/>
          <a:lstStyle>
            <a:lvl1pPr algn="ctr">
              <a:defRPr sz="6000">
                <a:solidFill>
                  <a:schemeClr val="accent1"/>
                </a:solidFill>
              </a:defRPr>
            </a:lvl1pPr>
          </a:lstStyle>
          <a:p>
            <a:r>
              <a:rPr lang="en-US"/>
              <a:t>Click to edit title</a:t>
            </a:r>
          </a:p>
        </p:txBody>
      </p:sp>
      <p:sp>
        <p:nvSpPr>
          <p:cNvPr id="14" name="Subtitle 2">
            <a:extLst>
              <a:ext uri="{FF2B5EF4-FFF2-40B4-BE49-F238E27FC236}">
                <a16:creationId xmlns:a16="http://schemas.microsoft.com/office/drawing/2014/main" id="{4687E44F-FE78-6049-8549-2968F12C9B1D}"/>
              </a:ext>
            </a:extLst>
          </p:cNvPr>
          <p:cNvSpPr>
            <a:spLocks noGrp="1"/>
          </p:cNvSpPr>
          <p:nvPr>
            <p:ph type="subTitle" idx="1" hasCustomPrompt="1"/>
          </p:nvPr>
        </p:nvSpPr>
        <p:spPr>
          <a:xfrm>
            <a:off x="838200" y="3962615"/>
            <a:ext cx="10515600" cy="449112"/>
          </a:xfrm>
        </p:spPr>
        <p:txBody>
          <a:bodyPr anchor="t">
            <a:normAutofit/>
          </a:bodyPr>
          <a:lstStyle>
            <a:lvl1pPr marL="0" indent="0" algn="ctr">
              <a:lnSpc>
                <a:spcPct val="100000"/>
              </a:lnSpc>
              <a:buNone/>
              <a:defRPr sz="1800" b="0" i="0" spc="300">
                <a:solidFill>
                  <a:schemeClr val="tx2"/>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18" name="Text Placeholder 17">
            <a:extLst>
              <a:ext uri="{FF2B5EF4-FFF2-40B4-BE49-F238E27FC236}">
                <a16:creationId xmlns:a16="http://schemas.microsoft.com/office/drawing/2014/main" id="{E3D3716E-39CE-ED4D-9726-A93D05B603AF}"/>
              </a:ext>
            </a:extLst>
          </p:cNvPr>
          <p:cNvSpPr>
            <a:spLocks noGrp="1"/>
          </p:cNvSpPr>
          <p:nvPr>
            <p:ph type="body" sz="quarter" idx="14"/>
          </p:nvPr>
        </p:nvSpPr>
        <p:spPr>
          <a:xfrm>
            <a:off x="5349986" y="4511964"/>
            <a:ext cx="1492028" cy="289959"/>
          </a:xfrm>
          <a:solidFill>
            <a:schemeClr val="accent2"/>
          </a:solidFill>
        </p:spPr>
        <p:txBody>
          <a:bodyPr anchor="ctr">
            <a:noAutofit/>
          </a:bodyPr>
          <a:lstStyle>
            <a:lvl1pPr algn="ctr">
              <a:lnSpc>
                <a:spcPct val="100000"/>
              </a:lnSpc>
              <a:defRPr sz="1050" b="1" i="0" spc="0">
                <a:solidFill>
                  <a:schemeClr val="bg1"/>
                </a:solidFill>
                <a:latin typeface="Aptos ExtraBold" panose="020B0004020202020204" pitchFamily="34" charset="0"/>
              </a:defRPr>
            </a:lvl1pPr>
          </a:lstStyle>
          <a:p>
            <a:pPr lvl="0"/>
            <a:endParaRPr lang="en-US"/>
          </a:p>
        </p:txBody>
      </p:sp>
    </p:spTree>
    <p:extLst>
      <p:ext uri="{BB962C8B-B14F-4D97-AF65-F5344CB8AC3E}">
        <p14:creationId xmlns:p14="http://schemas.microsoft.com/office/powerpoint/2010/main" val="1640527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ccent_5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5BE8B-4FD1-7948-958A-25C7A1A17DBB}"/>
              </a:ext>
            </a:extLst>
          </p:cNvPr>
          <p:cNvSpPr>
            <a:spLocks noGrp="1"/>
          </p:cNvSpPr>
          <p:nvPr>
            <p:ph type="title" hasCustomPrompt="1"/>
          </p:nvPr>
        </p:nvSpPr>
        <p:spPr>
          <a:xfrm>
            <a:off x="838200" y="365125"/>
            <a:ext cx="10515600" cy="659739"/>
          </a:xfrm>
        </p:spPr>
        <p:txBody>
          <a:bodyPr anchor="b"/>
          <a:lstStyle>
            <a:lvl1pPr>
              <a:defRPr>
                <a:solidFill>
                  <a:schemeClr val="tx1"/>
                </a:solidFill>
              </a:defRPr>
            </a:lvl1pPr>
          </a:lstStyle>
          <a:p>
            <a:r>
              <a:rPr lang="en-US"/>
              <a:t>Click to edit title</a:t>
            </a:r>
          </a:p>
        </p:txBody>
      </p:sp>
      <p:sp>
        <p:nvSpPr>
          <p:cNvPr id="4" name="Footer Placeholder 3">
            <a:extLst>
              <a:ext uri="{FF2B5EF4-FFF2-40B4-BE49-F238E27FC236}">
                <a16:creationId xmlns:a16="http://schemas.microsoft.com/office/drawing/2014/main" id="{B0900E99-9A1E-C14E-86C4-AB9A7EA15293}"/>
              </a:ext>
            </a:extLst>
          </p:cNvPr>
          <p:cNvSpPr>
            <a:spLocks noGrp="1"/>
          </p:cNvSpPr>
          <p:nvPr>
            <p:ph type="ftr" sz="quarter" idx="11"/>
          </p:nvPr>
        </p:nvSpPr>
        <p:spPr/>
        <p:txBody>
          <a:bodyPr/>
          <a:lstStyle/>
          <a:p>
            <a:r>
              <a:rPr lang="en-US"/>
              <a:t>#G7Kananaskis2025 • Footer</a:t>
            </a:r>
          </a:p>
        </p:txBody>
      </p:sp>
      <p:sp>
        <p:nvSpPr>
          <p:cNvPr id="5" name="Slide Number Placeholder 4">
            <a:extLst>
              <a:ext uri="{FF2B5EF4-FFF2-40B4-BE49-F238E27FC236}">
                <a16:creationId xmlns:a16="http://schemas.microsoft.com/office/drawing/2014/main" id="{BE8CF3AF-A333-6A4E-81A6-CA625D4A25E5}"/>
              </a:ext>
            </a:extLst>
          </p:cNvPr>
          <p:cNvSpPr>
            <a:spLocks noGrp="1"/>
          </p:cNvSpPr>
          <p:nvPr>
            <p:ph type="sldNum" sz="quarter" idx="12"/>
          </p:nvPr>
        </p:nvSpPr>
        <p:spPr/>
        <p:txBody>
          <a:bodyPr/>
          <a:lstStyle/>
          <a:p>
            <a:fld id="{99B0031E-9056-B14A-B4FE-0DE645C381D0}" type="slidenum">
              <a:rPr lang="en-US" smtClean="0"/>
              <a:t>‹#›</a:t>
            </a:fld>
            <a:endParaRPr lang="en-US"/>
          </a:p>
        </p:txBody>
      </p:sp>
      <p:sp>
        <p:nvSpPr>
          <p:cNvPr id="7" name="Text Placeholder 2">
            <a:extLst>
              <a:ext uri="{FF2B5EF4-FFF2-40B4-BE49-F238E27FC236}">
                <a16:creationId xmlns:a16="http://schemas.microsoft.com/office/drawing/2014/main" id="{2B2885CF-499F-1B44-81C0-C5DD20C5A075}"/>
              </a:ext>
            </a:extLst>
          </p:cNvPr>
          <p:cNvSpPr>
            <a:spLocks noGrp="1"/>
          </p:cNvSpPr>
          <p:nvPr>
            <p:ph type="body" idx="1" hasCustomPrompt="1"/>
          </p:nvPr>
        </p:nvSpPr>
        <p:spPr>
          <a:xfrm>
            <a:off x="838200" y="3425040"/>
            <a:ext cx="1961756" cy="2500001"/>
          </a:xfrm>
          <a:solidFill>
            <a:schemeClr val="bg2">
              <a:lumMod val="20000"/>
              <a:lumOff val="80000"/>
            </a:schemeClr>
          </a:solidFill>
        </p:spPr>
        <p:txBody>
          <a:bodyPr lIns="108000" tIns="108000" rIns="108000" bIns="108000"/>
          <a:lstStyle>
            <a:lvl1pPr marL="0" indent="-97200">
              <a:lnSpc>
                <a:spcPct val="100000"/>
              </a:lnSpc>
              <a:buFont typeface="Arial" panose="020B0604020202020204" pitchFamily="34" charset="0"/>
              <a:buChar char="•"/>
              <a:tabLst>
                <a:tab pos="72000" algn="l"/>
              </a:tabLst>
              <a:defRPr sz="1200">
                <a:solidFill>
                  <a:schemeClr val="tx1"/>
                </a:solidFill>
              </a:defRPr>
            </a:lvl1pPr>
            <a:lvl2pPr marL="457200" indent="0">
              <a:buNone/>
              <a:defRPr sz="1200">
                <a:solidFill>
                  <a:schemeClr val="tx1">
                    <a:tint val="75000"/>
                  </a:schemeClr>
                </a:solidFill>
              </a:defRPr>
            </a:lvl2pPr>
            <a:lvl3pPr marL="914400" indent="0">
              <a:buNone/>
              <a:defRPr sz="1200">
                <a:solidFill>
                  <a:schemeClr val="tx1">
                    <a:tint val="75000"/>
                  </a:schemeClr>
                </a:solidFill>
              </a:defRPr>
            </a:lvl3pPr>
            <a:lvl4pPr marL="1371600" indent="0">
              <a:buNone/>
              <a:defRPr sz="1200">
                <a:solidFill>
                  <a:schemeClr val="tx1">
                    <a:tint val="75000"/>
                  </a:schemeClr>
                </a:solidFill>
              </a:defRPr>
            </a:lvl4pPr>
            <a:lvl5pPr marL="1828800" indent="0">
              <a:buNone/>
              <a:defRPr sz="12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40" name="Text Placeholder 2">
            <a:extLst>
              <a:ext uri="{FF2B5EF4-FFF2-40B4-BE49-F238E27FC236}">
                <a16:creationId xmlns:a16="http://schemas.microsoft.com/office/drawing/2014/main" id="{F809B0C9-9B73-5347-915A-8F5E84D91B22}"/>
              </a:ext>
            </a:extLst>
          </p:cNvPr>
          <p:cNvSpPr>
            <a:spLocks noGrp="1"/>
          </p:cNvSpPr>
          <p:nvPr>
            <p:ph type="body" idx="17" hasCustomPrompt="1"/>
          </p:nvPr>
        </p:nvSpPr>
        <p:spPr>
          <a:xfrm>
            <a:off x="838200" y="1024865"/>
            <a:ext cx="10515600" cy="281859"/>
          </a:xfrm>
        </p:spPr>
        <p:txBody>
          <a:bodyPr>
            <a:noAutofit/>
          </a:bodyPr>
          <a:lstStyle>
            <a:lvl1pPr marL="0" indent="0">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41" name="Text Placeholder 2">
            <a:extLst>
              <a:ext uri="{FF2B5EF4-FFF2-40B4-BE49-F238E27FC236}">
                <a16:creationId xmlns:a16="http://schemas.microsoft.com/office/drawing/2014/main" id="{EC5E2BE1-B5E4-D845-9C21-6E9861443300}"/>
              </a:ext>
            </a:extLst>
          </p:cNvPr>
          <p:cNvSpPr>
            <a:spLocks noGrp="1"/>
          </p:cNvSpPr>
          <p:nvPr>
            <p:ph type="body" idx="18" hasCustomPrompt="1"/>
          </p:nvPr>
        </p:nvSpPr>
        <p:spPr>
          <a:xfrm>
            <a:off x="960447" y="2678263"/>
            <a:ext cx="1736951" cy="318997"/>
          </a:xfrm>
        </p:spPr>
        <p:txBody>
          <a:bodyPr anchor="ctr"/>
          <a:lstStyle>
            <a:lvl1pPr marL="0" indent="-97200" algn="ctr">
              <a:lnSpc>
                <a:spcPct val="100000"/>
              </a:lnSpc>
              <a:buFont typeface="Arial" panose="020B0604020202020204" pitchFamily="34" charset="0"/>
              <a:buNone/>
              <a:tabLst>
                <a:tab pos="72000" algn="l"/>
              </a:tabLst>
              <a:defRPr sz="1200" b="1" i="0" spc="300">
                <a:solidFill>
                  <a:schemeClr val="bg1"/>
                </a:solidFill>
                <a:latin typeface="Aptos ExtraBold" panose="020B0004020202020204" pitchFamily="34" charset="0"/>
              </a:defRPr>
            </a:lvl1pPr>
            <a:lvl2pPr marL="457200" indent="0">
              <a:buNone/>
              <a:defRPr sz="1200">
                <a:solidFill>
                  <a:schemeClr val="tx1">
                    <a:tint val="75000"/>
                  </a:schemeClr>
                </a:solidFill>
              </a:defRPr>
            </a:lvl2pPr>
            <a:lvl3pPr marL="914400" indent="0">
              <a:buNone/>
              <a:defRPr sz="1200">
                <a:solidFill>
                  <a:schemeClr val="tx1">
                    <a:tint val="75000"/>
                  </a:schemeClr>
                </a:solidFill>
              </a:defRPr>
            </a:lvl3pPr>
            <a:lvl4pPr marL="1371600" indent="0">
              <a:buNone/>
              <a:defRPr sz="1200">
                <a:solidFill>
                  <a:schemeClr val="tx1">
                    <a:tint val="75000"/>
                  </a:schemeClr>
                </a:solidFill>
              </a:defRPr>
            </a:lvl4pPr>
            <a:lvl5pPr marL="1828800" indent="0">
              <a:buNone/>
              <a:defRPr sz="12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a:t>
            </a:r>
          </a:p>
        </p:txBody>
      </p:sp>
      <p:sp>
        <p:nvSpPr>
          <p:cNvPr id="42" name="Text Placeholder 2">
            <a:extLst>
              <a:ext uri="{FF2B5EF4-FFF2-40B4-BE49-F238E27FC236}">
                <a16:creationId xmlns:a16="http://schemas.microsoft.com/office/drawing/2014/main" id="{7AD4CE6B-C143-304D-8F59-2D5489DDD077}"/>
              </a:ext>
            </a:extLst>
          </p:cNvPr>
          <p:cNvSpPr>
            <a:spLocks noGrp="1"/>
          </p:cNvSpPr>
          <p:nvPr>
            <p:ph type="body" idx="19" hasCustomPrompt="1"/>
          </p:nvPr>
        </p:nvSpPr>
        <p:spPr>
          <a:xfrm>
            <a:off x="3089063" y="2678262"/>
            <a:ext cx="1736951" cy="318997"/>
          </a:xfrm>
        </p:spPr>
        <p:txBody>
          <a:bodyPr anchor="ctr"/>
          <a:lstStyle>
            <a:lvl1pPr marL="0" indent="-97200" algn="ctr">
              <a:lnSpc>
                <a:spcPct val="100000"/>
              </a:lnSpc>
              <a:buFont typeface="Arial" panose="020B0604020202020204" pitchFamily="34" charset="0"/>
              <a:buNone/>
              <a:tabLst>
                <a:tab pos="72000" algn="l"/>
              </a:tabLst>
              <a:defRPr sz="1200" b="1" i="0" spc="300">
                <a:solidFill>
                  <a:schemeClr val="bg1"/>
                </a:solidFill>
                <a:latin typeface="Aptos ExtraBold" panose="020B0004020202020204" pitchFamily="34" charset="0"/>
              </a:defRPr>
            </a:lvl1pPr>
            <a:lvl2pPr marL="457200" indent="0">
              <a:buNone/>
              <a:defRPr sz="1200">
                <a:solidFill>
                  <a:schemeClr val="tx1">
                    <a:tint val="75000"/>
                  </a:schemeClr>
                </a:solidFill>
              </a:defRPr>
            </a:lvl2pPr>
            <a:lvl3pPr marL="914400" indent="0">
              <a:buNone/>
              <a:defRPr sz="1200">
                <a:solidFill>
                  <a:schemeClr val="tx1">
                    <a:tint val="75000"/>
                  </a:schemeClr>
                </a:solidFill>
              </a:defRPr>
            </a:lvl3pPr>
            <a:lvl4pPr marL="1371600" indent="0">
              <a:buNone/>
              <a:defRPr sz="1200">
                <a:solidFill>
                  <a:schemeClr val="tx1">
                    <a:tint val="75000"/>
                  </a:schemeClr>
                </a:solidFill>
              </a:defRPr>
            </a:lvl4pPr>
            <a:lvl5pPr marL="1828800" indent="0">
              <a:buNone/>
              <a:defRPr sz="12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a:t>
            </a:r>
          </a:p>
        </p:txBody>
      </p:sp>
      <p:sp>
        <p:nvSpPr>
          <p:cNvPr id="43" name="Text Placeholder 2">
            <a:extLst>
              <a:ext uri="{FF2B5EF4-FFF2-40B4-BE49-F238E27FC236}">
                <a16:creationId xmlns:a16="http://schemas.microsoft.com/office/drawing/2014/main" id="{FF1FBC41-85A4-8E4E-AEF4-DD28645C9412}"/>
              </a:ext>
            </a:extLst>
          </p:cNvPr>
          <p:cNvSpPr>
            <a:spLocks noGrp="1"/>
          </p:cNvSpPr>
          <p:nvPr>
            <p:ph type="body" idx="20" hasCustomPrompt="1"/>
          </p:nvPr>
        </p:nvSpPr>
        <p:spPr>
          <a:xfrm>
            <a:off x="5227524" y="2678262"/>
            <a:ext cx="1736951" cy="318997"/>
          </a:xfrm>
        </p:spPr>
        <p:txBody>
          <a:bodyPr anchor="ctr"/>
          <a:lstStyle>
            <a:lvl1pPr marL="0" indent="-97200" algn="ctr">
              <a:lnSpc>
                <a:spcPct val="100000"/>
              </a:lnSpc>
              <a:buFont typeface="Arial" panose="020B0604020202020204" pitchFamily="34" charset="0"/>
              <a:buNone/>
              <a:tabLst>
                <a:tab pos="72000" algn="l"/>
              </a:tabLst>
              <a:defRPr sz="1200" b="1" i="0" spc="300">
                <a:solidFill>
                  <a:schemeClr val="bg1"/>
                </a:solidFill>
                <a:latin typeface="Aptos ExtraBold" panose="020B0004020202020204" pitchFamily="34" charset="0"/>
              </a:defRPr>
            </a:lvl1pPr>
            <a:lvl2pPr marL="457200" indent="0">
              <a:buNone/>
              <a:defRPr sz="1200">
                <a:solidFill>
                  <a:schemeClr val="tx1">
                    <a:tint val="75000"/>
                  </a:schemeClr>
                </a:solidFill>
              </a:defRPr>
            </a:lvl2pPr>
            <a:lvl3pPr marL="914400" indent="0">
              <a:buNone/>
              <a:defRPr sz="1200">
                <a:solidFill>
                  <a:schemeClr val="tx1">
                    <a:tint val="75000"/>
                  </a:schemeClr>
                </a:solidFill>
              </a:defRPr>
            </a:lvl3pPr>
            <a:lvl4pPr marL="1371600" indent="0">
              <a:buNone/>
              <a:defRPr sz="1200">
                <a:solidFill>
                  <a:schemeClr val="tx1">
                    <a:tint val="75000"/>
                  </a:schemeClr>
                </a:solidFill>
              </a:defRPr>
            </a:lvl4pPr>
            <a:lvl5pPr marL="1828800" indent="0">
              <a:buNone/>
              <a:defRPr sz="12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a:t>
            </a:r>
          </a:p>
        </p:txBody>
      </p:sp>
      <p:sp>
        <p:nvSpPr>
          <p:cNvPr id="44" name="Text Placeholder 2">
            <a:extLst>
              <a:ext uri="{FF2B5EF4-FFF2-40B4-BE49-F238E27FC236}">
                <a16:creationId xmlns:a16="http://schemas.microsoft.com/office/drawing/2014/main" id="{CAE84724-0295-6041-8B6B-EACFE3E0AEF3}"/>
              </a:ext>
            </a:extLst>
          </p:cNvPr>
          <p:cNvSpPr>
            <a:spLocks noGrp="1"/>
          </p:cNvSpPr>
          <p:nvPr>
            <p:ph type="body" idx="21" hasCustomPrompt="1"/>
          </p:nvPr>
        </p:nvSpPr>
        <p:spPr>
          <a:xfrm>
            <a:off x="7354698" y="2678261"/>
            <a:ext cx="1736951" cy="318997"/>
          </a:xfrm>
        </p:spPr>
        <p:txBody>
          <a:bodyPr anchor="ctr"/>
          <a:lstStyle>
            <a:lvl1pPr marL="0" indent="-97200" algn="ctr">
              <a:lnSpc>
                <a:spcPct val="100000"/>
              </a:lnSpc>
              <a:buFont typeface="Arial" panose="020B0604020202020204" pitchFamily="34" charset="0"/>
              <a:buNone/>
              <a:tabLst>
                <a:tab pos="72000" algn="l"/>
              </a:tabLst>
              <a:defRPr sz="1200" b="1" i="0" spc="300">
                <a:solidFill>
                  <a:schemeClr val="bg1"/>
                </a:solidFill>
                <a:latin typeface="Aptos ExtraBold" panose="020B0004020202020204" pitchFamily="34" charset="0"/>
              </a:defRPr>
            </a:lvl1pPr>
            <a:lvl2pPr marL="457200" indent="0">
              <a:buNone/>
              <a:defRPr sz="1200">
                <a:solidFill>
                  <a:schemeClr val="tx1">
                    <a:tint val="75000"/>
                  </a:schemeClr>
                </a:solidFill>
              </a:defRPr>
            </a:lvl2pPr>
            <a:lvl3pPr marL="914400" indent="0">
              <a:buNone/>
              <a:defRPr sz="1200">
                <a:solidFill>
                  <a:schemeClr val="tx1">
                    <a:tint val="75000"/>
                  </a:schemeClr>
                </a:solidFill>
              </a:defRPr>
            </a:lvl3pPr>
            <a:lvl4pPr marL="1371600" indent="0">
              <a:buNone/>
              <a:defRPr sz="1200">
                <a:solidFill>
                  <a:schemeClr val="tx1">
                    <a:tint val="75000"/>
                  </a:schemeClr>
                </a:solidFill>
              </a:defRPr>
            </a:lvl4pPr>
            <a:lvl5pPr marL="1828800" indent="0">
              <a:buNone/>
              <a:defRPr sz="12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a:t>
            </a:r>
          </a:p>
        </p:txBody>
      </p:sp>
      <p:sp>
        <p:nvSpPr>
          <p:cNvPr id="45" name="Text Placeholder 2">
            <a:extLst>
              <a:ext uri="{FF2B5EF4-FFF2-40B4-BE49-F238E27FC236}">
                <a16:creationId xmlns:a16="http://schemas.microsoft.com/office/drawing/2014/main" id="{4C0D2B39-FC96-F94B-A1EB-8E7101CAA560}"/>
              </a:ext>
            </a:extLst>
          </p:cNvPr>
          <p:cNvSpPr>
            <a:spLocks noGrp="1"/>
          </p:cNvSpPr>
          <p:nvPr>
            <p:ph type="body" idx="22" hasCustomPrompt="1"/>
          </p:nvPr>
        </p:nvSpPr>
        <p:spPr>
          <a:xfrm>
            <a:off x="9504447" y="2684468"/>
            <a:ext cx="1736951" cy="318997"/>
          </a:xfrm>
        </p:spPr>
        <p:txBody>
          <a:bodyPr anchor="ctr"/>
          <a:lstStyle>
            <a:lvl1pPr marL="0" indent="-97200" algn="ctr">
              <a:lnSpc>
                <a:spcPct val="100000"/>
              </a:lnSpc>
              <a:buFont typeface="Arial" panose="020B0604020202020204" pitchFamily="34" charset="0"/>
              <a:buNone/>
              <a:tabLst>
                <a:tab pos="72000" algn="l"/>
              </a:tabLst>
              <a:defRPr sz="1200" b="1" i="0" spc="300">
                <a:solidFill>
                  <a:schemeClr val="bg1"/>
                </a:solidFill>
                <a:latin typeface="Aptos ExtraBold" panose="020B0004020202020204" pitchFamily="34" charset="0"/>
              </a:defRPr>
            </a:lvl1pPr>
            <a:lvl2pPr marL="457200" indent="0">
              <a:buNone/>
              <a:defRPr sz="1200">
                <a:solidFill>
                  <a:schemeClr val="tx1">
                    <a:tint val="75000"/>
                  </a:schemeClr>
                </a:solidFill>
              </a:defRPr>
            </a:lvl2pPr>
            <a:lvl3pPr marL="914400" indent="0">
              <a:buNone/>
              <a:defRPr sz="1200">
                <a:solidFill>
                  <a:schemeClr val="tx1">
                    <a:tint val="75000"/>
                  </a:schemeClr>
                </a:solidFill>
              </a:defRPr>
            </a:lvl3pPr>
            <a:lvl4pPr marL="1371600" indent="0">
              <a:buNone/>
              <a:defRPr sz="1200">
                <a:solidFill>
                  <a:schemeClr val="tx1">
                    <a:tint val="75000"/>
                  </a:schemeClr>
                </a:solidFill>
              </a:defRPr>
            </a:lvl4pPr>
            <a:lvl5pPr marL="1828800" indent="0">
              <a:buNone/>
              <a:defRPr sz="12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a:t>
            </a:r>
          </a:p>
        </p:txBody>
      </p:sp>
      <p:sp>
        <p:nvSpPr>
          <p:cNvPr id="46" name="Text Placeholder 2">
            <a:extLst>
              <a:ext uri="{FF2B5EF4-FFF2-40B4-BE49-F238E27FC236}">
                <a16:creationId xmlns:a16="http://schemas.microsoft.com/office/drawing/2014/main" id="{4B789412-0DA9-7841-9174-12CE5973FD2C}"/>
              </a:ext>
            </a:extLst>
          </p:cNvPr>
          <p:cNvSpPr>
            <a:spLocks noGrp="1"/>
          </p:cNvSpPr>
          <p:nvPr>
            <p:ph type="body" idx="23" hasCustomPrompt="1"/>
          </p:nvPr>
        </p:nvSpPr>
        <p:spPr>
          <a:xfrm>
            <a:off x="2976660" y="3425040"/>
            <a:ext cx="1961756" cy="2500001"/>
          </a:xfrm>
          <a:solidFill>
            <a:schemeClr val="bg2">
              <a:lumMod val="20000"/>
              <a:lumOff val="80000"/>
            </a:schemeClr>
          </a:solidFill>
        </p:spPr>
        <p:txBody>
          <a:bodyPr lIns="108000" tIns="108000" rIns="108000" bIns="108000"/>
          <a:lstStyle>
            <a:lvl1pPr marL="0" indent="-97200">
              <a:lnSpc>
                <a:spcPct val="100000"/>
              </a:lnSpc>
              <a:buFont typeface="Arial" panose="020B0604020202020204" pitchFamily="34" charset="0"/>
              <a:buChar char="•"/>
              <a:tabLst>
                <a:tab pos="72000" algn="l"/>
              </a:tabLst>
              <a:defRPr sz="1200">
                <a:solidFill>
                  <a:schemeClr val="tx1"/>
                </a:solidFill>
              </a:defRPr>
            </a:lvl1pPr>
            <a:lvl2pPr marL="457200" indent="0">
              <a:buNone/>
              <a:defRPr sz="1200">
                <a:solidFill>
                  <a:schemeClr val="tx1">
                    <a:tint val="75000"/>
                  </a:schemeClr>
                </a:solidFill>
              </a:defRPr>
            </a:lvl2pPr>
            <a:lvl3pPr marL="914400" indent="0">
              <a:buNone/>
              <a:defRPr sz="1200">
                <a:solidFill>
                  <a:schemeClr val="tx1">
                    <a:tint val="75000"/>
                  </a:schemeClr>
                </a:solidFill>
              </a:defRPr>
            </a:lvl3pPr>
            <a:lvl4pPr marL="1371600" indent="0">
              <a:buNone/>
              <a:defRPr sz="1200">
                <a:solidFill>
                  <a:schemeClr val="tx1">
                    <a:tint val="75000"/>
                  </a:schemeClr>
                </a:solidFill>
              </a:defRPr>
            </a:lvl4pPr>
            <a:lvl5pPr marL="1828800" indent="0">
              <a:buNone/>
              <a:defRPr sz="12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47" name="Text Placeholder 2">
            <a:extLst>
              <a:ext uri="{FF2B5EF4-FFF2-40B4-BE49-F238E27FC236}">
                <a16:creationId xmlns:a16="http://schemas.microsoft.com/office/drawing/2014/main" id="{2DBAA1E1-7014-464B-BDD3-48C171282773}"/>
              </a:ext>
            </a:extLst>
          </p:cNvPr>
          <p:cNvSpPr>
            <a:spLocks noGrp="1"/>
          </p:cNvSpPr>
          <p:nvPr>
            <p:ph type="body" idx="24" hasCustomPrompt="1"/>
          </p:nvPr>
        </p:nvSpPr>
        <p:spPr>
          <a:xfrm>
            <a:off x="5126409" y="3425040"/>
            <a:ext cx="1961756" cy="2500001"/>
          </a:xfrm>
          <a:solidFill>
            <a:schemeClr val="bg2">
              <a:lumMod val="20000"/>
              <a:lumOff val="80000"/>
            </a:schemeClr>
          </a:solidFill>
        </p:spPr>
        <p:txBody>
          <a:bodyPr lIns="108000" tIns="108000" rIns="108000" bIns="108000"/>
          <a:lstStyle>
            <a:lvl1pPr marL="0" indent="-97200">
              <a:lnSpc>
                <a:spcPct val="100000"/>
              </a:lnSpc>
              <a:buFont typeface="Arial" panose="020B0604020202020204" pitchFamily="34" charset="0"/>
              <a:buChar char="•"/>
              <a:tabLst>
                <a:tab pos="72000" algn="l"/>
              </a:tabLst>
              <a:defRPr sz="1200">
                <a:solidFill>
                  <a:schemeClr val="tx1"/>
                </a:solidFill>
              </a:defRPr>
            </a:lvl1pPr>
            <a:lvl2pPr marL="457200" indent="0">
              <a:buNone/>
              <a:defRPr sz="1200">
                <a:solidFill>
                  <a:schemeClr val="tx1">
                    <a:tint val="75000"/>
                  </a:schemeClr>
                </a:solidFill>
              </a:defRPr>
            </a:lvl2pPr>
            <a:lvl3pPr marL="914400" indent="0">
              <a:buNone/>
              <a:defRPr sz="1200">
                <a:solidFill>
                  <a:schemeClr val="tx1">
                    <a:tint val="75000"/>
                  </a:schemeClr>
                </a:solidFill>
              </a:defRPr>
            </a:lvl3pPr>
            <a:lvl4pPr marL="1371600" indent="0">
              <a:buNone/>
              <a:defRPr sz="1200">
                <a:solidFill>
                  <a:schemeClr val="tx1">
                    <a:tint val="75000"/>
                  </a:schemeClr>
                </a:solidFill>
              </a:defRPr>
            </a:lvl4pPr>
            <a:lvl5pPr marL="1828800" indent="0">
              <a:buNone/>
              <a:defRPr sz="12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48" name="Text Placeholder 2">
            <a:extLst>
              <a:ext uri="{FF2B5EF4-FFF2-40B4-BE49-F238E27FC236}">
                <a16:creationId xmlns:a16="http://schemas.microsoft.com/office/drawing/2014/main" id="{93422904-3A2D-D941-A257-3B17118B519B}"/>
              </a:ext>
            </a:extLst>
          </p:cNvPr>
          <p:cNvSpPr>
            <a:spLocks noGrp="1"/>
          </p:cNvSpPr>
          <p:nvPr>
            <p:ph type="body" idx="25" hasCustomPrompt="1"/>
          </p:nvPr>
        </p:nvSpPr>
        <p:spPr>
          <a:xfrm>
            <a:off x="7242295" y="3425040"/>
            <a:ext cx="1961756" cy="2500001"/>
          </a:xfrm>
          <a:solidFill>
            <a:schemeClr val="bg2">
              <a:lumMod val="20000"/>
              <a:lumOff val="80000"/>
            </a:schemeClr>
          </a:solidFill>
        </p:spPr>
        <p:txBody>
          <a:bodyPr lIns="108000" tIns="108000" rIns="108000" bIns="108000"/>
          <a:lstStyle>
            <a:lvl1pPr marL="0" indent="-97200">
              <a:lnSpc>
                <a:spcPct val="100000"/>
              </a:lnSpc>
              <a:buFont typeface="Arial" panose="020B0604020202020204" pitchFamily="34" charset="0"/>
              <a:buChar char="•"/>
              <a:tabLst>
                <a:tab pos="72000" algn="l"/>
              </a:tabLst>
              <a:defRPr sz="1200">
                <a:solidFill>
                  <a:schemeClr val="tx1"/>
                </a:solidFill>
              </a:defRPr>
            </a:lvl1pPr>
            <a:lvl2pPr marL="457200" indent="0">
              <a:buNone/>
              <a:defRPr sz="1200">
                <a:solidFill>
                  <a:schemeClr val="tx1">
                    <a:tint val="75000"/>
                  </a:schemeClr>
                </a:solidFill>
              </a:defRPr>
            </a:lvl2pPr>
            <a:lvl3pPr marL="914400" indent="0">
              <a:buNone/>
              <a:defRPr sz="1200">
                <a:solidFill>
                  <a:schemeClr val="tx1">
                    <a:tint val="75000"/>
                  </a:schemeClr>
                </a:solidFill>
              </a:defRPr>
            </a:lvl3pPr>
            <a:lvl4pPr marL="1371600" indent="0">
              <a:buNone/>
              <a:defRPr sz="1200">
                <a:solidFill>
                  <a:schemeClr val="tx1">
                    <a:tint val="75000"/>
                  </a:schemeClr>
                </a:solidFill>
              </a:defRPr>
            </a:lvl4pPr>
            <a:lvl5pPr marL="1828800" indent="0">
              <a:buNone/>
              <a:defRPr sz="12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49" name="Text Placeholder 2">
            <a:extLst>
              <a:ext uri="{FF2B5EF4-FFF2-40B4-BE49-F238E27FC236}">
                <a16:creationId xmlns:a16="http://schemas.microsoft.com/office/drawing/2014/main" id="{CECB8EDA-52E1-C343-BC06-064B31BDF7CC}"/>
              </a:ext>
            </a:extLst>
          </p:cNvPr>
          <p:cNvSpPr>
            <a:spLocks noGrp="1"/>
          </p:cNvSpPr>
          <p:nvPr>
            <p:ph type="body" idx="26" hasCustomPrompt="1"/>
          </p:nvPr>
        </p:nvSpPr>
        <p:spPr>
          <a:xfrm>
            <a:off x="9392044" y="3434774"/>
            <a:ext cx="1961756" cy="2500001"/>
          </a:xfrm>
          <a:solidFill>
            <a:schemeClr val="bg2">
              <a:lumMod val="20000"/>
              <a:lumOff val="80000"/>
            </a:schemeClr>
          </a:solidFill>
        </p:spPr>
        <p:txBody>
          <a:bodyPr lIns="108000" tIns="108000" rIns="108000" bIns="108000"/>
          <a:lstStyle>
            <a:lvl1pPr marL="0" indent="-97200">
              <a:lnSpc>
                <a:spcPct val="100000"/>
              </a:lnSpc>
              <a:buFont typeface="Arial" panose="020B0604020202020204" pitchFamily="34" charset="0"/>
              <a:buChar char="•"/>
              <a:tabLst>
                <a:tab pos="72000" algn="l"/>
              </a:tabLst>
              <a:defRPr sz="1200">
                <a:solidFill>
                  <a:schemeClr val="tx1"/>
                </a:solidFill>
              </a:defRPr>
            </a:lvl1pPr>
            <a:lvl2pPr marL="457200" indent="0">
              <a:buNone/>
              <a:defRPr sz="1200">
                <a:solidFill>
                  <a:schemeClr val="tx1">
                    <a:tint val="75000"/>
                  </a:schemeClr>
                </a:solidFill>
              </a:defRPr>
            </a:lvl2pPr>
            <a:lvl3pPr marL="914400" indent="0">
              <a:buNone/>
              <a:defRPr sz="1200">
                <a:solidFill>
                  <a:schemeClr val="tx1">
                    <a:tint val="75000"/>
                  </a:schemeClr>
                </a:solidFill>
              </a:defRPr>
            </a:lvl3pPr>
            <a:lvl4pPr marL="1371600" indent="0">
              <a:buNone/>
              <a:defRPr sz="1200">
                <a:solidFill>
                  <a:schemeClr val="tx1">
                    <a:tint val="75000"/>
                  </a:schemeClr>
                </a:solidFill>
              </a:defRPr>
            </a:lvl4pPr>
            <a:lvl5pPr marL="1828800" indent="0">
              <a:buNone/>
              <a:defRPr sz="12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Tree>
    <p:extLst>
      <p:ext uri="{BB962C8B-B14F-4D97-AF65-F5344CB8AC3E}">
        <p14:creationId xmlns:p14="http://schemas.microsoft.com/office/powerpoint/2010/main" val="41421520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s_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5DBDC-90A6-BB42-8BCF-AFA0457694A0}"/>
              </a:ext>
            </a:extLst>
          </p:cNvPr>
          <p:cNvSpPr>
            <a:spLocks noGrp="1"/>
          </p:cNvSpPr>
          <p:nvPr>
            <p:ph type="title" hasCustomPrompt="1"/>
          </p:nvPr>
        </p:nvSpPr>
        <p:spPr/>
        <p:txBody>
          <a:bodyPr anchor="b"/>
          <a:lstStyle>
            <a:lvl1pPr>
              <a:defRPr>
                <a:solidFill>
                  <a:schemeClr val="tx1"/>
                </a:solidFill>
              </a:defRPr>
            </a:lvl1pPr>
          </a:lstStyle>
          <a:p>
            <a:r>
              <a:rPr lang="en-US"/>
              <a:t>Click to edit title</a:t>
            </a:r>
          </a:p>
        </p:txBody>
      </p:sp>
      <p:sp>
        <p:nvSpPr>
          <p:cNvPr id="6" name="Footer Placeholder 5">
            <a:extLst>
              <a:ext uri="{FF2B5EF4-FFF2-40B4-BE49-F238E27FC236}">
                <a16:creationId xmlns:a16="http://schemas.microsoft.com/office/drawing/2014/main" id="{C4833955-E1F2-7541-8761-86C386012AF3}"/>
              </a:ext>
            </a:extLst>
          </p:cNvPr>
          <p:cNvSpPr>
            <a:spLocks noGrp="1"/>
          </p:cNvSpPr>
          <p:nvPr>
            <p:ph type="ftr" sz="quarter" idx="11"/>
          </p:nvPr>
        </p:nvSpPr>
        <p:spPr/>
        <p:txBody>
          <a:bodyPr/>
          <a:lstStyle/>
          <a:p>
            <a:r>
              <a:rPr lang="en-US"/>
              <a:t>#G7Kananaskis2025 • Footer</a:t>
            </a:r>
          </a:p>
        </p:txBody>
      </p:sp>
      <p:sp>
        <p:nvSpPr>
          <p:cNvPr id="7" name="Slide Number Placeholder 6">
            <a:extLst>
              <a:ext uri="{FF2B5EF4-FFF2-40B4-BE49-F238E27FC236}">
                <a16:creationId xmlns:a16="http://schemas.microsoft.com/office/drawing/2014/main" id="{4101BDA7-F717-9841-B371-2F4CD978846D}"/>
              </a:ext>
            </a:extLst>
          </p:cNvPr>
          <p:cNvSpPr>
            <a:spLocks noGrp="1"/>
          </p:cNvSpPr>
          <p:nvPr>
            <p:ph type="sldNum" sz="quarter" idx="12"/>
          </p:nvPr>
        </p:nvSpPr>
        <p:spPr/>
        <p:txBody>
          <a:bodyPr/>
          <a:lstStyle/>
          <a:p>
            <a:fld id="{99B0031E-9056-B14A-B4FE-0DE645C381D0}" type="slidenum">
              <a:rPr lang="en-US" smtClean="0"/>
              <a:t>‹#›</a:t>
            </a:fld>
            <a:endParaRPr lang="en-US"/>
          </a:p>
        </p:txBody>
      </p:sp>
      <p:sp>
        <p:nvSpPr>
          <p:cNvPr id="9" name="Picture Placeholder 9">
            <a:extLst>
              <a:ext uri="{FF2B5EF4-FFF2-40B4-BE49-F238E27FC236}">
                <a16:creationId xmlns:a16="http://schemas.microsoft.com/office/drawing/2014/main" id="{0DBF82B6-419F-384B-A925-B05637CFE748}"/>
              </a:ext>
            </a:extLst>
          </p:cNvPr>
          <p:cNvSpPr>
            <a:spLocks noGrp="1"/>
          </p:cNvSpPr>
          <p:nvPr>
            <p:ph type="pic" sz="quarter" idx="13"/>
          </p:nvPr>
        </p:nvSpPr>
        <p:spPr>
          <a:xfrm>
            <a:off x="835617" y="1309270"/>
            <a:ext cx="1904999" cy="1787204"/>
          </a:xfrm>
          <a:solidFill>
            <a:schemeClr val="tx1">
              <a:lumMod val="20000"/>
              <a:lumOff val="80000"/>
            </a:schemeClr>
          </a:solidFill>
        </p:spPr>
        <p:txBody>
          <a:bodyPr/>
          <a:lstStyle/>
          <a:p>
            <a:endParaRPr lang="en-US"/>
          </a:p>
        </p:txBody>
      </p:sp>
      <p:sp>
        <p:nvSpPr>
          <p:cNvPr id="11" name="Picture Placeholder 9">
            <a:extLst>
              <a:ext uri="{FF2B5EF4-FFF2-40B4-BE49-F238E27FC236}">
                <a16:creationId xmlns:a16="http://schemas.microsoft.com/office/drawing/2014/main" id="{03089A25-43FA-894A-93B6-BE4772C25F27}"/>
              </a:ext>
            </a:extLst>
          </p:cNvPr>
          <p:cNvSpPr>
            <a:spLocks noGrp="1"/>
          </p:cNvSpPr>
          <p:nvPr>
            <p:ph type="pic" sz="quarter" idx="21"/>
          </p:nvPr>
        </p:nvSpPr>
        <p:spPr>
          <a:xfrm>
            <a:off x="2988913" y="1309270"/>
            <a:ext cx="1904999" cy="1787204"/>
          </a:xfrm>
          <a:solidFill>
            <a:schemeClr val="tx1">
              <a:lumMod val="20000"/>
              <a:lumOff val="80000"/>
            </a:schemeClr>
          </a:solidFill>
        </p:spPr>
        <p:txBody>
          <a:bodyPr/>
          <a:lstStyle/>
          <a:p>
            <a:endParaRPr lang="en-US"/>
          </a:p>
        </p:txBody>
      </p:sp>
      <p:sp>
        <p:nvSpPr>
          <p:cNvPr id="13" name="Picture Placeholder 9">
            <a:extLst>
              <a:ext uri="{FF2B5EF4-FFF2-40B4-BE49-F238E27FC236}">
                <a16:creationId xmlns:a16="http://schemas.microsoft.com/office/drawing/2014/main" id="{D1881BCB-3F79-9E46-A355-5BF295BF790F}"/>
              </a:ext>
            </a:extLst>
          </p:cNvPr>
          <p:cNvSpPr>
            <a:spLocks noGrp="1"/>
          </p:cNvSpPr>
          <p:nvPr>
            <p:ph type="pic" sz="quarter" idx="23"/>
          </p:nvPr>
        </p:nvSpPr>
        <p:spPr>
          <a:xfrm>
            <a:off x="5142209" y="1309270"/>
            <a:ext cx="1904999" cy="1787204"/>
          </a:xfrm>
          <a:solidFill>
            <a:schemeClr val="tx1">
              <a:lumMod val="20000"/>
              <a:lumOff val="80000"/>
            </a:schemeClr>
          </a:solidFill>
        </p:spPr>
        <p:txBody>
          <a:bodyPr/>
          <a:lstStyle/>
          <a:p>
            <a:endParaRPr lang="en-US"/>
          </a:p>
        </p:txBody>
      </p:sp>
      <p:sp>
        <p:nvSpPr>
          <p:cNvPr id="15" name="Picture Placeholder 9">
            <a:extLst>
              <a:ext uri="{FF2B5EF4-FFF2-40B4-BE49-F238E27FC236}">
                <a16:creationId xmlns:a16="http://schemas.microsoft.com/office/drawing/2014/main" id="{0ED8A118-FBCF-314D-BB99-45C70A2651AF}"/>
              </a:ext>
            </a:extLst>
          </p:cNvPr>
          <p:cNvSpPr>
            <a:spLocks noGrp="1"/>
          </p:cNvSpPr>
          <p:nvPr>
            <p:ph type="pic" sz="quarter" idx="25"/>
          </p:nvPr>
        </p:nvSpPr>
        <p:spPr>
          <a:xfrm>
            <a:off x="7295505" y="1325161"/>
            <a:ext cx="1904999" cy="1787204"/>
          </a:xfrm>
          <a:solidFill>
            <a:schemeClr val="tx1">
              <a:lumMod val="20000"/>
              <a:lumOff val="80000"/>
            </a:schemeClr>
          </a:solidFill>
        </p:spPr>
        <p:txBody>
          <a:bodyPr/>
          <a:lstStyle/>
          <a:p>
            <a:endParaRPr lang="en-US"/>
          </a:p>
        </p:txBody>
      </p:sp>
      <p:sp>
        <p:nvSpPr>
          <p:cNvPr id="16" name="Picture Placeholder 9">
            <a:extLst>
              <a:ext uri="{FF2B5EF4-FFF2-40B4-BE49-F238E27FC236}">
                <a16:creationId xmlns:a16="http://schemas.microsoft.com/office/drawing/2014/main" id="{D86EC4A8-2489-5148-BDCE-C01528210084}"/>
              </a:ext>
            </a:extLst>
          </p:cNvPr>
          <p:cNvSpPr>
            <a:spLocks noGrp="1"/>
          </p:cNvSpPr>
          <p:nvPr>
            <p:ph type="pic" sz="quarter" idx="26"/>
          </p:nvPr>
        </p:nvSpPr>
        <p:spPr>
          <a:xfrm>
            <a:off x="9448801" y="1309270"/>
            <a:ext cx="1904999" cy="1787204"/>
          </a:xfrm>
          <a:solidFill>
            <a:schemeClr val="tx1">
              <a:lumMod val="20000"/>
              <a:lumOff val="80000"/>
            </a:schemeClr>
          </a:solidFill>
        </p:spPr>
        <p:txBody>
          <a:bodyPr/>
          <a:lstStyle/>
          <a:p>
            <a:endParaRPr lang="en-US"/>
          </a:p>
        </p:txBody>
      </p:sp>
      <p:sp>
        <p:nvSpPr>
          <p:cNvPr id="19" name="Content Placeholder 2">
            <a:extLst>
              <a:ext uri="{FF2B5EF4-FFF2-40B4-BE49-F238E27FC236}">
                <a16:creationId xmlns:a16="http://schemas.microsoft.com/office/drawing/2014/main" id="{A497C1B3-1A87-8B4E-BC69-1AEBC2356FE4}"/>
              </a:ext>
            </a:extLst>
          </p:cNvPr>
          <p:cNvSpPr>
            <a:spLocks noGrp="1"/>
          </p:cNvSpPr>
          <p:nvPr>
            <p:ph sz="half" idx="29" hasCustomPrompt="1"/>
          </p:nvPr>
        </p:nvSpPr>
        <p:spPr>
          <a:xfrm>
            <a:off x="835617" y="3287349"/>
            <a:ext cx="1924695" cy="2878124"/>
          </a:xfrm>
          <a:noFill/>
        </p:spPr>
        <p:txBody>
          <a:bodyPr lIns="108000" rIns="108000">
            <a:normAutofit/>
          </a:bodyPr>
          <a:lstStyle>
            <a:lvl1pPr>
              <a:defRPr sz="1200" b="1" i="0">
                <a:solidFill>
                  <a:schemeClr val="accent1"/>
                </a:solidFill>
                <a:latin typeface="Aptos ExtraBold" panose="020B0004020202020204" pitchFamily="34" charset="0"/>
              </a:defRPr>
            </a:lvl1pPr>
            <a:lvl2pPr marL="0" indent="0">
              <a:buNone/>
              <a:defRPr sz="1100"/>
            </a:lvl2pPr>
          </a:lstStyle>
          <a:p>
            <a:pPr lvl="0"/>
            <a:r>
              <a:rPr lang="en-US"/>
              <a:t>CLICK TO EDIT TEXT</a:t>
            </a:r>
          </a:p>
          <a:p>
            <a:pPr lvl="1"/>
            <a:r>
              <a:rPr lang="en-US"/>
              <a:t>Second level</a:t>
            </a:r>
          </a:p>
        </p:txBody>
      </p:sp>
      <p:sp>
        <p:nvSpPr>
          <p:cNvPr id="20" name="Content Placeholder 2">
            <a:extLst>
              <a:ext uri="{FF2B5EF4-FFF2-40B4-BE49-F238E27FC236}">
                <a16:creationId xmlns:a16="http://schemas.microsoft.com/office/drawing/2014/main" id="{3B5A06BA-E1B7-C24B-9989-7F769F5ADDE4}"/>
              </a:ext>
            </a:extLst>
          </p:cNvPr>
          <p:cNvSpPr>
            <a:spLocks noGrp="1"/>
          </p:cNvSpPr>
          <p:nvPr>
            <p:ph sz="half" idx="30" hasCustomPrompt="1"/>
          </p:nvPr>
        </p:nvSpPr>
        <p:spPr>
          <a:xfrm>
            <a:off x="2988913" y="3287349"/>
            <a:ext cx="1914469" cy="2878124"/>
          </a:xfrm>
          <a:noFill/>
        </p:spPr>
        <p:txBody>
          <a:bodyPr lIns="108000" rIns="108000">
            <a:normAutofit/>
          </a:bodyPr>
          <a:lstStyle>
            <a:lvl1pPr>
              <a:defRPr sz="1200" b="1" i="0">
                <a:solidFill>
                  <a:schemeClr val="accent2"/>
                </a:solidFill>
                <a:latin typeface="Aptos ExtraBold" panose="020B0004020202020204" pitchFamily="34" charset="0"/>
              </a:defRPr>
            </a:lvl1pPr>
            <a:lvl2pPr marL="0" indent="0">
              <a:buNone/>
              <a:defRPr sz="1100"/>
            </a:lvl2pPr>
          </a:lstStyle>
          <a:p>
            <a:pPr lvl="0"/>
            <a:r>
              <a:rPr lang="en-US"/>
              <a:t>CLICK TO EDIT TEXT</a:t>
            </a:r>
          </a:p>
          <a:p>
            <a:pPr lvl="1"/>
            <a:r>
              <a:rPr lang="en-US"/>
              <a:t>Second level</a:t>
            </a:r>
          </a:p>
        </p:txBody>
      </p:sp>
      <p:sp>
        <p:nvSpPr>
          <p:cNvPr id="21" name="Content Placeholder 2">
            <a:extLst>
              <a:ext uri="{FF2B5EF4-FFF2-40B4-BE49-F238E27FC236}">
                <a16:creationId xmlns:a16="http://schemas.microsoft.com/office/drawing/2014/main" id="{0C051F86-48E8-B747-9DC9-A8CE4CC8199B}"/>
              </a:ext>
            </a:extLst>
          </p:cNvPr>
          <p:cNvSpPr>
            <a:spLocks noGrp="1"/>
          </p:cNvSpPr>
          <p:nvPr>
            <p:ph sz="half" idx="31" hasCustomPrompt="1"/>
          </p:nvPr>
        </p:nvSpPr>
        <p:spPr>
          <a:xfrm>
            <a:off x="5142209" y="3287349"/>
            <a:ext cx="1913823" cy="2878124"/>
          </a:xfrm>
          <a:noFill/>
        </p:spPr>
        <p:txBody>
          <a:bodyPr lIns="108000" rIns="108000">
            <a:normAutofit/>
          </a:bodyPr>
          <a:lstStyle>
            <a:lvl1pPr>
              <a:defRPr sz="1200" b="1" i="0">
                <a:solidFill>
                  <a:schemeClr val="accent3"/>
                </a:solidFill>
                <a:latin typeface="Aptos ExtraBold" panose="020B0004020202020204" pitchFamily="34" charset="0"/>
              </a:defRPr>
            </a:lvl1pPr>
            <a:lvl2pPr marL="0" indent="0">
              <a:buNone/>
              <a:defRPr sz="1100"/>
            </a:lvl2pPr>
          </a:lstStyle>
          <a:p>
            <a:pPr lvl="0"/>
            <a:r>
              <a:rPr lang="en-US"/>
              <a:t>CLICK TO EDIT TEXT</a:t>
            </a:r>
          </a:p>
          <a:p>
            <a:pPr lvl="1"/>
            <a:r>
              <a:rPr lang="en-US"/>
              <a:t>Second level</a:t>
            </a:r>
          </a:p>
        </p:txBody>
      </p:sp>
      <p:sp>
        <p:nvSpPr>
          <p:cNvPr id="22" name="Content Placeholder 2">
            <a:extLst>
              <a:ext uri="{FF2B5EF4-FFF2-40B4-BE49-F238E27FC236}">
                <a16:creationId xmlns:a16="http://schemas.microsoft.com/office/drawing/2014/main" id="{1297C67B-EEC6-944B-A7FD-D1967AC75CE1}"/>
              </a:ext>
            </a:extLst>
          </p:cNvPr>
          <p:cNvSpPr>
            <a:spLocks noGrp="1"/>
          </p:cNvSpPr>
          <p:nvPr>
            <p:ph sz="half" idx="32" hasCustomPrompt="1"/>
          </p:nvPr>
        </p:nvSpPr>
        <p:spPr>
          <a:xfrm>
            <a:off x="7284633" y="3287349"/>
            <a:ext cx="1904999" cy="2878124"/>
          </a:xfrm>
          <a:noFill/>
        </p:spPr>
        <p:txBody>
          <a:bodyPr lIns="108000" rIns="108000">
            <a:normAutofit/>
          </a:bodyPr>
          <a:lstStyle>
            <a:lvl1pPr>
              <a:defRPr sz="1200" b="1" i="0">
                <a:solidFill>
                  <a:schemeClr val="accent4"/>
                </a:solidFill>
                <a:latin typeface="Aptos ExtraBold" panose="020B0004020202020204" pitchFamily="34" charset="0"/>
              </a:defRPr>
            </a:lvl1pPr>
            <a:lvl2pPr marL="0" indent="0">
              <a:buNone/>
              <a:defRPr sz="1100"/>
            </a:lvl2pPr>
          </a:lstStyle>
          <a:p>
            <a:pPr lvl="0"/>
            <a:r>
              <a:rPr lang="en-US"/>
              <a:t>CLICK TO EDIT TEXT</a:t>
            </a:r>
          </a:p>
          <a:p>
            <a:pPr lvl="1"/>
            <a:r>
              <a:rPr lang="en-US"/>
              <a:t>Second level</a:t>
            </a:r>
          </a:p>
        </p:txBody>
      </p:sp>
      <p:sp>
        <p:nvSpPr>
          <p:cNvPr id="23" name="Content Placeholder 2">
            <a:extLst>
              <a:ext uri="{FF2B5EF4-FFF2-40B4-BE49-F238E27FC236}">
                <a16:creationId xmlns:a16="http://schemas.microsoft.com/office/drawing/2014/main" id="{598EC79E-CC1B-5D42-B528-E49825F97B0F}"/>
              </a:ext>
            </a:extLst>
          </p:cNvPr>
          <p:cNvSpPr>
            <a:spLocks noGrp="1"/>
          </p:cNvSpPr>
          <p:nvPr>
            <p:ph sz="half" idx="33" hasCustomPrompt="1"/>
          </p:nvPr>
        </p:nvSpPr>
        <p:spPr>
          <a:xfrm>
            <a:off x="9448801" y="3287349"/>
            <a:ext cx="1904999" cy="2878124"/>
          </a:xfrm>
          <a:noFill/>
        </p:spPr>
        <p:txBody>
          <a:bodyPr lIns="108000" rIns="108000">
            <a:normAutofit/>
          </a:bodyPr>
          <a:lstStyle>
            <a:lvl1pPr>
              <a:defRPr sz="1200" b="1" i="0">
                <a:solidFill>
                  <a:schemeClr val="accent5"/>
                </a:solidFill>
                <a:latin typeface="Aptos ExtraBold" panose="020B0004020202020204" pitchFamily="34" charset="0"/>
              </a:defRPr>
            </a:lvl1pPr>
            <a:lvl2pPr marL="0" indent="0">
              <a:buNone/>
              <a:defRPr sz="1100"/>
            </a:lvl2pPr>
          </a:lstStyle>
          <a:p>
            <a:pPr lvl="0"/>
            <a:r>
              <a:rPr lang="en-US"/>
              <a:t>CLICK TO EDIT TEXT</a:t>
            </a:r>
          </a:p>
          <a:p>
            <a:pPr lvl="1"/>
            <a:r>
              <a:rPr lang="en-US"/>
              <a:t>Second level</a:t>
            </a:r>
          </a:p>
        </p:txBody>
      </p:sp>
    </p:spTree>
    <p:extLst>
      <p:ext uri="{BB962C8B-B14F-4D97-AF65-F5344CB8AC3E}">
        <p14:creationId xmlns:p14="http://schemas.microsoft.com/office/powerpoint/2010/main" val="3544134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meline_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5DBDC-90A6-BB42-8BCF-AFA0457694A0}"/>
              </a:ext>
            </a:extLst>
          </p:cNvPr>
          <p:cNvSpPr>
            <a:spLocks noGrp="1"/>
          </p:cNvSpPr>
          <p:nvPr>
            <p:ph type="title" hasCustomPrompt="1"/>
          </p:nvPr>
        </p:nvSpPr>
        <p:spPr>
          <a:xfrm>
            <a:off x="838200" y="365125"/>
            <a:ext cx="10515600" cy="1235075"/>
          </a:xfrm>
        </p:spPr>
        <p:txBody>
          <a:bodyPr anchor="b"/>
          <a:lstStyle>
            <a:lvl1pPr>
              <a:defRPr>
                <a:solidFill>
                  <a:schemeClr val="tx1"/>
                </a:solidFill>
              </a:defRPr>
            </a:lvl1pPr>
          </a:lstStyle>
          <a:p>
            <a:r>
              <a:rPr lang="en-US"/>
              <a:t>Click to edit title</a:t>
            </a:r>
          </a:p>
        </p:txBody>
      </p:sp>
      <p:sp>
        <p:nvSpPr>
          <p:cNvPr id="6" name="Footer Placeholder 5">
            <a:extLst>
              <a:ext uri="{FF2B5EF4-FFF2-40B4-BE49-F238E27FC236}">
                <a16:creationId xmlns:a16="http://schemas.microsoft.com/office/drawing/2014/main" id="{C4833955-E1F2-7541-8761-86C386012AF3}"/>
              </a:ext>
            </a:extLst>
          </p:cNvPr>
          <p:cNvSpPr>
            <a:spLocks noGrp="1"/>
          </p:cNvSpPr>
          <p:nvPr>
            <p:ph type="ftr" sz="quarter" idx="11"/>
          </p:nvPr>
        </p:nvSpPr>
        <p:spPr/>
        <p:txBody>
          <a:bodyPr/>
          <a:lstStyle/>
          <a:p>
            <a:r>
              <a:rPr lang="en-US"/>
              <a:t>#G7Kananaskis2025 • Footer</a:t>
            </a:r>
          </a:p>
        </p:txBody>
      </p:sp>
      <p:sp>
        <p:nvSpPr>
          <p:cNvPr id="7" name="Slide Number Placeholder 6">
            <a:extLst>
              <a:ext uri="{FF2B5EF4-FFF2-40B4-BE49-F238E27FC236}">
                <a16:creationId xmlns:a16="http://schemas.microsoft.com/office/drawing/2014/main" id="{4101BDA7-F717-9841-B371-2F4CD978846D}"/>
              </a:ext>
            </a:extLst>
          </p:cNvPr>
          <p:cNvSpPr>
            <a:spLocks noGrp="1"/>
          </p:cNvSpPr>
          <p:nvPr>
            <p:ph type="sldNum" sz="quarter" idx="12"/>
          </p:nvPr>
        </p:nvSpPr>
        <p:spPr/>
        <p:txBody>
          <a:bodyPr/>
          <a:lstStyle/>
          <a:p>
            <a:fld id="{99B0031E-9056-B14A-B4FE-0DE645C381D0}" type="slidenum">
              <a:rPr lang="en-US" smtClean="0"/>
              <a:t>‹#›</a:t>
            </a:fld>
            <a:endParaRPr lang="en-US"/>
          </a:p>
        </p:txBody>
      </p:sp>
      <p:sp>
        <p:nvSpPr>
          <p:cNvPr id="19" name="Content Placeholder 2">
            <a:extLst>
              <a:ext uri="{FF2B5EF4-FFF2-40B4-BE49-F238E27FC236}">
                <a16:creationId xmlns:a16="http://schemas.microsoft.com/office/drawing/2014/main" id="{A497C1B3-1A87-8B4E-BC69-1AEBC2356FE4}"/>
              </a:ext>
            </a:extLst>
          </p:cNvPr>
          <p:cNvSpPr>
            <a:spLocks noGrp="1"/>
          </p:cNvSpPr>
          <p:nvPr>
            <p:ph sz="half" idx="29" hasCustomPrompt="1"/>
          </p:nvPr>
        </p:nvSpPr>
        <p:spPr>
          <a:xfrm>
            <a:off x="835617" y="3312089"/>
            <a:ext cx="1924695" cy="1870470"/>
          </a:xfrm>
          <a:noFill/>
        </p:spPr>
        <p:txBody>
          <a:bodyPr lIns="108000" rIns="108000">
            <a:normAutofit/>
          </a:bodyPr>
          <a:lstStyle>
            <a:lvl1pPr>
              <a:defRPr sz="1200" b="1" i="0">
                <a:solidFill>
                  <a:schemeClr val="accent1"/>
                </a:solidFill>
                <a:latin typeface="Aptos ExtraBold" panose="020B0004020202020204" pitchFamily="34" charset="0"/>
              </a:defRPr>
            </a:lvl1pPr>
            <a:lvl2pPr marL="0" indent="0">
              <a:buNone/>
              <a:defRPr sz="1100"/>
            </a:lvl2pPr>
          </a:lstStyle>
          <a:p>
            <a:pPr lvl="0"/>
            <a:r>
              <a:rPr lang="en-US"/>
              <a:t>CLICK TO EDIT TEXT</a:t>
            </a:r>
          </a:p>
          <a:p>
            <a:pPr lvl="1"/>
            <a:r>
              <a:rPr lang="en-US"/>
              <a:t>Second level</a:t>
            </a:r>
          </a:p>
        </p:txBody>
      </p:sp>
      <p:sp>
        <p:nvSpPr>
          <p:cNvPr id="20" name="Content Placeholder 2">
            <a:extLst>
              <a:ext uri="{FF2B5EF4-FFF2-40B4-BE49-F238E27FC236}">
                <a16:creationId xmlns:a16="http://schemas.microsoft.com/office/drawing/2014/main" id="{3B5A06BA-E1B7-C24B-9989-7F769F5ADDE4}"/>
              </a:ext>
            </a:extLst>
          </p:cNvPr>
          <p:cNvSpPr>
            <a:spLocks noGrp="1"/>
          </p:cNvSpPr>
          <p:nvPr>
            <p:ph sz="half" idx="30" hasCustomPrompt="1"/>
          </p:nvPr>
        </p:nvSpPr>
        <p:spPr>
          <a:xfrm>
            <a:off x="2988913" y="3312089"/>
            <a:ext cx="1914469" cy="1870470"/>
          </a:xfrm>
          <a:noFill/>
        </p:spPr>
        <p:txBody>
          <a:bodyPr lIns="108000" rIns="108000">
            <a:normAutofit/>
          </a:bodyPr>
          <a:lstStyle>
            <a:lvl1pPr>
              <a:defRPr sz="1200" b="1" i="0">
                <a:solidFill>
                  <a:schemeClr val="accent2"/>
                </a:solidFill>
                <a:latin typeface="Aptos ExtraBold" panose="020B0004020202020204" pitchFamily="34" charset="0"/>
              </a:defRPr>
            </a:lvl1pPr>
            <a:lvl2pPr marL="0" indent="0">
              <a:buNone/>
              <a:defRPr sz="1100"/>
            </a:lvl2pPr>
          </a:lstStyle>
          <a:p>
            <a:pPr lvl="0"/>
            <a:r>
              <a:rPr lang="en-US"/>
              <a:t>CLICK TO EDIT TEXT</a:t>
            </a:r>
          </a:p>
          <a:p>
            <a:pPr lvl="1"/>
            <a:r>
              <a:rPr lang="en-US"/>
              <a:t>Second level</a:t>
            </a:r>
          </a:p>
        </p:txBody>
      </p:sp>
      <p:sp>
        <p:nvSpPr>
          <p:cNvPr id="21" name="Content Placeholder 2">
            <a:extLst>
              <a:ext uri="{FF2B5EF4-FFF2-40B4-BE49-F238E27FC236}">
                <a16:creationId xmlns:a16="http://schemas.microsoft.com/office/drawing/2014/main" id="{0C051F86-48E8-B747-9DC9-A8CE4CC8199B}"/>
              </a:ext>
            </a:extLst>
          </p:cNvPr>
          <p:cNvSpPr>
            <a:spLocks noGrp="1"/>
          </p:cNvSpPr>
          <p:nvPr>
            <p:ph sz="half" idx="31" hasCustomPrompt="1"/>
          </p:nvPr>
        </p:nvSpPr>
        <p:spPr>
          <a:xfrm>
            <a:off x="5142209" y="3312089"/>
            <a:ext cx="1913823" cy="1870470"/>
          </a:xfrm>
          <a:noFill/>
        </p:spPr>
        <p:txBody>
          <a:bodyPr lIns="108000" rIns="108000">
            <a:normAutofit/>
          </a:bodyPr>
          <a:lstStyle>
            <a:lvl1pPr>
              <a:defRPr sz="1200" b="1" i="0">
                <a:solidFill>
                  <a:schemeClr val="accent3"/>
                </a:solidFill>
                <a:latin typeface="Aptos ExtraBold" panose="020B0004020202020204" pitchFamily="34" charset="0"/>
              </a:defRPr>
            </a:lvl1pPr>
            <a:lvl2pPr marL="0" indent="0">
              <a:buNone/>
              <a:defRPr sz="1100"/>
            </a:lvl2pPr>
          </a:lstStyle>
          <a:p>
            <a:pPr lvl="0"/>
            <a:r>
              <a:rPr lang="en-US"/>
              <a:t>CLICK TO EDIT TEXT</a:t>
            </a:r>
          </a:p>
          <a:p>
            <a:pPr lvl="1"/>
            <a:r>
              <a:rPr lang="en-US"/>
              <a:t>Second level</a:t>
            </a:r>
          </a:p>
        </p:txBody>
      </p:sp>
      <p:sp>
        <p:nvSpPr>
          <p:cNvPr id="22" name="Content Placeholder 2">
            <a:extLst>
              <a:ext uri="{FF2B5EF4-FFF2-40B4-BE49-F238E27FC236}">
                <a16:creationId xmlns:a16="http://schemas.microsoft.com/office/drawing/2014/main" id="{1297C67B-EEC6-944B-A7FD-D1967AC75CE1}"/>
              </a:ext>
            </a:extLst>
          </p:cNvPr>
          <p:cNvSpPr>
            <a:spLocks noGrp="1"/>
          </p:cNvSpPr>
          <p:nvPr>
            <p:ph sz="half" idx="32" hasCustomPrompt="1"/>
          </p:nvPr>
        </p:nvSpPr>
        <p:spPr>
          <a:xfrm>
            <a:off x="7284633" y="3312089"/>
            <a:ext cx="1904999" cy="1870470"/>
          </a:xfrm>
          <a:noFill/>
        </p:spPr>
        <p:txBody>
          <a:bodyPr lIns="108000" rIns="108000">
            <a:normAutofit/>
          </a:bodyPr>
          <a:lstStyle>
            <a:lvl1pPr>
              <a:defRPr sz="1200" b="1" i="0">
                <a:solidFill>
                  <a:schemeClr val="accent4"/>
                </a:solidFill>
                <a:latin typeface="Aptos ExtraBold" panose="020B0004020202020204" pitchFamily="34" charset="0"/>
              </a:defRPr>
            </a:lvl1pPr>
            <a:lvl2pPr marL="0" indent="0">
              <a:buNone/>
              <a:defRPr sz="1100"/>
            </a:lvl2pPr>
          </a:lstStyle>
          <a:p>
            <a:pPr lvl="0"/>
            <a:r>
              <a:rPr lang="en-US"/>
              <a:t>CLICK TO EDIT TEXT</a:t>
            </a:r>
          </a:p>
          <a:p>
            <a:pPr lvl="1"/>
            <a:r>
              <a:rPr lang="en-US"/>
              <a:t>Second level</a:t>
            </a:r>
          </a:p>
        </p:txBody>
      </p:sp>
      <p:sp>
        <p:nvSpPr>
          <p:cNvPr id="23" name="Content Placeholder 2">
            <a:extLst>
              <a:ext uri="{FF2B5EF4-FFF2-40B4-BE49-F238E27FC236}">
                <a16:creationId xmlns:a16="http://schemas.microsoft.com/office/drawing/2014/main" id="{598EC79E-CC1B-5D42-B528-E49825F97B0F}"/>
              </a:ext>
            </a:extLst>
          </p:cNvPr>
          <p:cNvSpPr>
            <a:spLocks noGrp="1"/>
          </p:cNvSpPr>
          <p:nvPr>
            <p:ph sz="half" idx="33" hasCustomPrompt="1"/>
          </p:nvPr>
        </p:nvSpPr>
        <p:spPr>
          <a:xfrm>
            <a:off x="9448801" y="3312089"/>
            <a:ext cx="1904999" cy="1870470"/>
          </a:xfrm>
          <a:noFill/>
        </p:spPr>
        <p:txBody>
          <a:bodyPr lIns="108000" rIns="108000">
            <a:normAutofit/>
          </a:bodyPr>
          <a:lstStyle>
            <a:lvl1pPr>
              <a:defRPr sz="1200" b="1" i="0">
                <a:solidFill>
                  <a:schemeClr val="accent5"/>
                </a:solidFill>
                <a:latin typeface="Aptos ExtraBold" panose="020B0004020202020204" pitchFamily="34" charset="0"/>
              </a:defRPr>
            </a:lvl1pPr>
            <a:lvl2pPr marL="0" indent="0">
              <a:buNone/>
              <a:defRPr sz="1100"/>
            </a:lvl2pPr>
          </a:lstStyle>
          <a:p>
            <a:pPr lvl="0"/>
            <a:r>
              <a:rPr lang="en-US"/>
              <a:t>CLICK TO EDIT TEXT</a:t>
            </a:r>
          </a:p>
          <a:p>
            <a:pPr lvl="1"/>
            <a:r>
              <a:rPr lang="en-US"/>
              <a:t>Second level</a:t>
            </a:r>
          </a:p>
        </p:txBody>
      </p:sp>
      <p:sp>
        <p:nvSpPr>
          <p:cNvPr id="27" name="Text Placeholder 2">
            <a:extLst>
              <a:ext uri="{FF2B5EF4-FFF2-40B4-BE49-F238E27FC236}">
                <a16:creationId xmlns:a16="http://schemas.microsoft.com/office/drawing/2014/main" id="{6A3728E4-8D32-AD48-AA3F-B5A00B0E8352}"/>
              </a:ext>
            </a:extLst>
          </p:cNvPr>
          <p:cNvSpPr>
            <a:spLocks noGrp="1"/>
          </p:cNvSpPr>
          <p:nvPr>
            <p:ph type="body" idx="18"/>
          </p:nvPr>
        </p:nvSpPr>
        <p:spPr>
          <a:xfrm>
            <a:off x="1072772" y="2389275"/>
            <a:ext cx="1687540" cy="576072"/>
          </a:xfrm>
        </p:spPr>
        <p:txBody>
          <a:bodyPr anchor="ctr">
            <a:normAutofit/>
          </a:bodyPr>
          <a:lstStyle>
            <a:lvl1pPr marL="0" indent="-97200" algn="ctr">
              <a:lnSpc>
                <a:spcPct val="100000"/>
              </a:lnSpc>
              <a:buFont typeface="Arial" panose="020B0604020202020204" pitchFamily="34" charset="0"/>
              <a:buNone/>
              <a:tabLst>
                <a:tab pos="72000" algn="l"/>
              </a:tabLst>
              <a:defRPr sz="2000" b="1" i="0" spc="300">
                <a:solidFill>
                  <a:schemeClr val="bg1"/>
                </a:solidFill>
                <a:latin typeface="Aptos ExtraBold" panose="020B0004020202020204" pitchFamily="34" charset="0"/>
              </a:defRPr>
            </a:lvl1pPr>
            <a:lvl2pPr marL="457200" indent="0">
              <a:buNone/>
              <a:defRPr sz="1200">
                <a:solidFill>
                  <a:schemeClr val="tx1">
                    <a:tint val="75000"/>
                  </a:schemeClr>
                </a:solidFill>
              </a:defRPr>
            </a:lvl2pPr>
            <a:lvl3pPr marL="914400" indent="0">
              <a:buNone/>
              <a:defRPr sz="1200">
                <a:solidFill>
                  <a:schemeClr val="tx1">
                    <a:tint val="75000"/>
                  </a:schemeClr>
                </a:solidFill>
              </a:defRPr>
            </a:lvl3pPr>
            <a:lvl4pPr marL="1371600" indent="0">
              <a:buNone/>
              <a:defRPr sz="1200">
                <a:solidFill>
                  <a:schemeClr val="tx1">
                    <a:tint val="75000"/>
                  </a:schemeClr>
                </a:solidFill>
              </a:defRPr>
            </a:lvl4pPr>
            <a:lvl5pPr marL="1828800" indent="0">
              <a:buNone/>
              <a:defRPr sz="12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32" name="Text Placeholder 2">
            <a:extLst>
              <a:ext uri="{FF2B5EF4-FFF2-40B4-BE49-F238E27FC236}">
                <a16:creationId xmlns:a16="http://schemas.microsoft.com/office/drawing/2014/main" id="{F7CD64F3-BD73-1D47-888C-7B45C26B35FC}"/>
              </a:ext>
            </a:extLst>
          </p:cNvPr>
          <p:cNvSpPr>
            <a:spLocks noGrp="1"/>
          </p:cNvSpPr>
          <p:nvPr>
            <p:ph type="body" idx="34"/>
          </p:nvPr>
        </p:nvSpPr>
        <p:spPr>
          <a:xfrm>
            <a:off x="3194180" y="2389275"/>
            <a:ext cx="1687540" cy="576072"/>
          </a:xfrm>
        </p:spPr>
        <p:txBody>
          <a:bodyPr anchor="ctr">
            <a:normAutofit/>
          </a:bodyPr>
          <a:lstStyle>
            <a:lvl1pPr marL="0" indent="-97200" algn="ctr">
              <a:lnSpc>
                <a:spcPct val="100000"/>
              </a:lnSpc>
              <a:buFont typeface="Arial" panose="020B0604020202020204" pitchFamily="34" charset="0"/>
              <a:buNone/>
              <a:tabLst>
                <a:tab pos="72000" algn="l"/>
              </a:tabLst>
              <a:defRPr sz="2000" b="1" i="0" spc="300">
                <a:solidFill>
                  <a:schemeClr val="bg1"/>
                </a:solidFill>
                <a:latin typeface="Aptos ExtraBold" panose="020B0004020202020204" pitchFamily="34" charset="0"/>
              </a:defRPr>
            </a:lvl1pPr>
            <a:lvl2pPr marL="457200" indent="0">
              <a:buNone/>
              <a:defRPr sz="1200">
                <a:solidFill>
                  <a:schemeClr val="tx1">
                    <a:tint val="75000"/>
                  </a:schemeClr>
                </a:solidFill>
              </a:defRPr>
            </a:lvl2pPr>
            <a:lvl3pPr marL="914400" indent="0">
              <a:buNone/>
              <a:defRPr sz="1200">
                <a:solidFill>
                  <a:schemeClr val="tx1">
                    <a:tint val="75000"/>
                  </a:schemeClr>
                </a:solidFill>
              </a:defRPr>
            </a:lvl3pPr>
            <a:lvl4pPr marL="1371600" indent="0">
              <a:buNone/>
              <a:defRPr sz="1200">
                <a:solidFill>
                  <a:schemeClr val="tx1">
                    <a:tint val="75000"/>
                  </a:schemeClr>
                </a:solidFill>
              </a:defRPr>
            </a:lvl4pPr>
            <a:lvl5pPr marL="1828800" indent="0">
              <a:buNone/>
              <a:defRPr sz="12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33" name="Text Placeholder 2">
            <a:extLst>
              <a:ext uri="{FF2B5EF4-FFF2-40B4-BE49-F238E27FC236}">
                <a16:creationId xmlns:a16="http://schemas.microsoft.com/office/drawing/2014/main" id="{D328C152-2EE8-A04B-BA2B-71579D5F8D29}"/>
              </a:ext>
            </a:extLst>
          </p:cNvPr>
          <p:cNvSpPr>
            <a:spLocks noGrp="1"/>
          </p:cNvSpPr>
          <p:nvPr>
            <p:ph type="body" idx="35"/>
          </p:nvPr>
        </p:nvSpPr>
        <p:spPr>
          <a:xfrm>
            <a:off x="5269868" y="2389275"/>
            <a:ext cx="1687540" cy="576072"/>
          </a:xfrm>
        </p:spPr>
        <p:txBody>
          <a:bodyPr anchor="ctr">
            <a:normAutofit/>
          </a:bodyPr>
          <a:lstStyle>
            <a:lvl1pPr marL="0" indent="-97200" algn="ctr">
              <a:lnSpc>
                <a:spcPct val="100000"/>
              </a:lnSpc>
              <a:buFont typeface="Arial" panose="020B0604020202020204" pitchFamily="34" charset="0"/>
              <a:buNone/>
              <a:tabLst>
                <a:tab pos="72000" algn="l"/>
              </a:tabLst>
              <a:defRPr sz="2000" b="1" i="0" spc="300">
                <a:solidFill>
                  <a:schemeClr val="bg1"/>
                </a:solidFill>
                <a:latin typeface="Aptos ExtraBold" panose="020B0004020202020204" pitchFamily="34" charset="0"/>
              </a:defRPr>
            </a:lvl1pPr>
            <a:lvl2pPr marL="457200" indent="0">
              <a:buNone/>
              <a:defRPr sz="1200">
                <a:solidFill>
                  <a:schemeClr val="tx1">
                    <a:tint val="75000"/>
                  </a:schemeClr>
                </a:solidFill>
              </a:defRPr>
            </a:lvl2pPr>
            <a:lvl3pPr marL="914400" indent="0">
              <a:buNone/>
              <a:defRPr sz="1200">
                <a:solidFill>
                  <a:schemeClr val="tx1">
                    <a:tint val="75000"/>
                  </a:schemeClr>
                </a:solidFill>
              </a:defRPr>
            </a:lvl3pPr>
            <a:lvl4pPr marL="1371600" indent="0">
              <a:buNone/>
              <a:defRPr sz="1200">
                <a:solidFill>
                  <a:schemeClr val="tx1">
                    <a:tint val="75000"/>
                  </a:schemeClr>
                </a:solidFill>
              </a:defRPr>
            </a:lvl4pPr>
            <a:lvl5pPr marL="1828800" indent="0">
              <a:buNone/>
              <a:defRPr sz="12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34" name="Text Placeholder 2">
            <a:extLst>
              <a:ext uri="{FF2B5EF4-FFF2-40B4-BE49-F238E27FC236}">
                <a16:creationId xmlns:a16="http://schemas.microsoft.com/office/drawing/2014/main" id="{2B17FF0D-7754-EA49-A2FD-899B2068AE8A}"/>
              </a:ext>
            </a:extLst>
          </p:cNvPr>
          <p:cNvSpPr>
            <a:spLocks noGrp="1"/>
          </p:cNvSpPr>
          <p:nvPr>
            <p:ph type="body" idx="36"/>
          </p:nvPr>
        </p:nvSpPr>
        <p:spPr>
          <a:xfrm>
            <a:off x="7345556" y="2389275"/>
            <a:ext cx="1687540" cy="576072"/>
          </a:xfrm>
        </p:spPr>
        <p:txBody>
          <a:bodyPr anchor="ctr">
            <a:normAutofit/>
          </a:bodyPr>
          <a:lstStyle>
            <a:lvl1pPr marL="0" indent="-97200" algn="ctr">
              <a:lnSpc>
                <a:spcPct val="100000"/>
              </a:lnSpc>
              <a:buFont typeface="Arial" panose="020B0604020202020204" pitchFamily="34" charset="0"/>
              <a:buNone/>
              <a:tabLst>
                <a:tab pos="72000" algn="l"/>
              </a:tabLst>
              <a:defRPr sz="2000" b="1" i="0" spc="300">
                <a:solidFill>
                  <a:schemeClr val="bg1"/>
                </a:solidFill>
                <a:latin typeface="Aptos ExtraBold" panose="020B0004020202020204" pitchFamily="34" charset="0"/>
              </a:defRPr>
            </a:lvl1pPr>
            <a:lvl2pPr marL="457200" indent="0">
              <a:buNone/>
              <a:defRPr sz="1200">
                <a:solidFill>
                  <a:schemeClr val="tx1">
                    <a:tint val="75000"/>
                  </a:schemeClr>
                </a:solidFill>
              </a:defRPr>
            </a:lvl2pPr>
            <a:lvl3pPr marL="914400" indent="0">
              <a:buNone/>
              <a:defRPr sz="1200">
                <a:solidFill>
                  <a:schemeClr val="tx1">
                    <a:tint val="75000"/>
                  </a:schemeClr>
                </a:solidFill>
              </a:defRPr>
            </a:lvl3pPr>
            <a:lvl4pPr marL="1371600" indent="0">
              <a:buNone/>
              <a:defRPr sz="1200">
                <a:solidFill>
                  <a:schemeClr val="tx1">
                    <a:tint val="75000"/>
                  </a:schemeClr>
                </a:solidFill>
              </a:defRPr>
            </a:lvl4pPr>
            <a:lvl5pPr marL="1828800" indent="0">
              <a:buNone/>
              <a:defRPr sz="12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36" name="Text Placeholder 2">
            <a:extLst>
              <a:ext uri="{FF2B5EF4-FFF2-40B4-BE49-F238E27FC236}">
                <a16:creationId xmlns:a16="http://schemas.microsoft.com/office/drawing/2014/main" id="{407D56A4-D854-9D48-9826-789CFF003A95}"/>
              </a:ext>
            </a:extLst>
          </p:cNvPr>
          <p:cNvSpPr>
            <a:spLocks noGrp="1"/>
          </p:cNvSpPr>
          <p:nvPr>
            <p:ph type="body" idx="37"/>
          </p:nvPr>
        </p:nvSpPr>
        <p:spPr>
          <a:xfrm>
            <a:off x="9421244" y="2389275"/>
            <a:ext cx="1687540" cy="576072"/>
          </a:xfrm>
        </p:spPr>
        <p:txBody>
          <a:bodyPr anchor="ctr">
            <a:normAutofit/>
          </a:bodyPr>
          <a:lstStyle>
            <a:lvl1pPr marL="0" indent="-97200" algn="ctr">
              <a:lnSpc>
                <a:spcPct val="100000"/>
              </a:lnSpc>
              <a:buFont typeface="Arial" panose="020B0604020202020204" pitchFamily="34" charset="0"/>
              <a:buNone/>
              <a:tabLst>
                <a:tab pos="72000" algn="l"/>
              </a:tabLst>
              <a:defRPr sz="2000" b="1" i="0" spc="300">
                <a:solidFill>
                  <a:schemeClr val="bg1"/>
                </a:solidFill>
                <a:latin typeface="Aptos ExtraBold" panose="020B0004020202020204" pitchFamily="34" charset="0"/>
              </a:defRPr>
            </a:lvl1pPr>
            <a:lvl2pPr marL="457200" indent="0">
              <a:buNone/>
              <a:defRPr sz="1200">
                <a:solidFill>
                  <a:schemeClr val="tx1">
                    <a:tint val="75000"/>
                  </a:schemeClr>
                </a:solidFill>
              </a:defRPr>
            </a:lvl2pPr>
            <a:lvl3pPr marL="914400" indent="0">
              <a:buNone/>
              <a:defRPr sz="1200">
                <a:solidFill>
                  <a:schemeClr val="tx1">
                    <a:tint val="75000"/>
                  </a:schemeClr>
                </a:solidFill>
              </a:defRPr>
            </a:lvl3pPr>
            <a:lvl4pPr marL="1371600" indent="0">
              <a:buNone/>
              <a:defRPr sz="1200">
                <a:solidFill>
                  <a:schemeClr val="tx1">
                    <a:tint val="75000"/>
                  </a:schemeClr>
                </a:solidFill>
              </a:defRPr>
            </a:lvl4pPr>
            <a:lvl5pPr marL="1828800" indent="0">
              <a:buNone/>
              <a:defRPr sz="12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Tree>
    <p:extLst>
      <p:ext uri="{BB962C8B-B14F-4D97-AF65-F5344CB8AC3E}">
        <p14:creationId xmlns:p14="http://schemas.microsoft.com/office/powerpoint/2010/main" val="2917639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meline_Horizontal">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90D4508F-BC18-5646-962D-4AB32E7CF9D9}"/>
              </a:ext>
            </a:extLst>
          </p:cNvPr>
          <p:cNvCxnSpPr>
            <a:cxnSpLocks/>
          </p:cNvCxnSpPr>
          <p:nvPr userDrawn="1"/>
        </p:nvCxnSpPr>
        <p:spPr>
          <a:xfrm>
            <a:off x="6096000" y="1348509"/>
            <a:ext cx="0" cy="4793673"/>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C4833955-E1F2-7541-8761-86C386012AF3}"/>
              </a:ext>
            </a:extLst>
          </p:cNvPr>
          <p:cNvSpPr>
            <a:spLocks noGrp="1"/>
          </p:cNvSpPr>
          <p:nvPr>
            <p:ph type="ftr" sz="quarter" idx="11"/>
          </p:nvPr>
        </p:nvSpPr>
        <p:spPr/>
        <p:txBody>
          <a:bodyPr/>
          <a:lstStyle/>
          <a:p>
            <a:r>
              <a:rPr lang="en-US"/>
              <a:t>#G7Kananaskis2025 • Footer</a:t>
            </a:r>
          </a:p>
        </p:txBody>
      </p:sp>
      <p:sp>
        <p:nvSpPr>
          <p:cNvPr id="7" name="Slide Number Placeholder 6">
            <a:extLst>
              <a:ext uri="{FF2B5EF4-FFF2-40B4-BE49-F238E27FC236}">
                <a16:creationId xmlns:a16="http://schemas.microsoft.com/office/drawing/2014/main" id="{4101BDA7-F717-9841-B371-2F4CD978846D}"/>
              </a:ext>
            </a:extLst>
          </p:cNvPr>
          <p:cNvSpPr>
            <a:spLocks noGrp="1"/>
          </p:cNvSpPr>
          <p:nvPr>
            <p:ph type="sldNum" sz="quarter" idx="12"/>
          </p:nvPr>
        </p:nvSpPr>
        <p:spPr/>
        <p:txBody>
          <a:bodyPr/>
          <a:lstStyle/>
          <a:p>
            <a:fld id="{99B0031E-9056-B14A-B4FE-0DE645C381D0}" type="slidenum">
              <a:rPr lang="en-US" smtClean="0"/>
              <a:t>‹#›</a:t>
            </a:fld>
            <a:endParaRPr lang="en-US"/>
          </a:p>
        </p:txBody>
      </p:sp>
      <p:sp>
        <p:nvSpPr>
          <p:cNvPr id="19" name="Content Placeholder 2">
            <a:extLst>
              <a:ext uri="{FF2B5EF4-FFF2-40B4-BE49-F238E27FC236}">
                <a16:creationId xmlns:a16="http://schemas.microsoft.com/office/drawing/2014/main" id="{A497C1B3-1A87-8B4E-BC69-1AEBC2356FE4}"/>
              </a:ext>
            </a:extLst>
          </p:cNvPr>
          <p:cNvSpPr>
            <a:spLocks noGrp="1"/>
          </p:cNvSpPr>
          <p:nvPr>
            <p:ph sz="half" idx="29" hasCustomPrompt="1"/>
          </p:nvPr>
        </p:nvSpPr>
        <p:spPr>
          <a:xfrm>
            <a:off x="1819565" y="1541300"/>
            <a:ext cx="3541583" cy="972397"/>
          </a:xfrm>
          <a:noFill/>
          <a:ln w="12700">
            <a:solidFill>
              <a:schemeClr val="accent1"/>
            </a:solidFill>
          </a:ln>
        </p:spPr>
        <p:txBody>
          <a:bodyPr lIns="108000" rIns="108000">
            <a:normAutofit/>
          </a:bodyPr>
          <a:lstStyle>
            <a:lvl1pPr>
              <a:defRPr sz="1200" b="1" i="0">
                <a:solidFill>
                  <a:schemeClr val="accent1"/>
                </a:solidFill>
                <a:latin typeface="Aptos ExtraBold" panose="020B0004020202020204" pitchFamily="34" charset="0"/>
              </a:defRPr>
            </a:lvl1pPr>
            <a:lvl2pPr marL="0" indent="0">
              <a:buNone/>
              <a:defRPr sz="1100"/>
            </a:lvl2pPr>
          </a:lstStyle>
          <a:p>
            <a:pPr lvl="0"/>
            <a:r>
              <a:rPr lang="en-US"/>
              <a:t>CLICK TO EDIT TEXT</a:t>
            </a:r>
          </a:p>
          <a:p>
            <a:pPr lvl="1"/>
            <a:r>
              <a:rPr lang="en-US"/>
              <a:t>Second level</a:t>
            </a:r>
          </a:p>
        </p:txBody>
      </p:sp>
      <p:sp>
        <p:nvSpPr>
          <p:cNvPr id="25" name="Title 1">
            <a:extLst>
              <a:ext uri="{FF2B5EF4-FFF2-40B4-BE49-F238E27FC236}">
                <a16:creationId xmlns:a16="http://schemas.microsoft.com/office/drawing/2014/main" id="{FB2DCE15-8BEE-7447-ABE5-C8C885D22AE2}"/>
              </a:ext>
            </a:extLst>
          </p:cNvPr>
          <p:cNvSpPr>
            <a:spLocks noGrp="1"/>
          </p:cNvSpPr>
          <p:nvPr>
            <p:ph type="title" hasCustomPrompt="1"/>
          </p:nvPr>
        </p:nvSpPr>
        <p:spPr>
          <a:xfrm>
            <a:off x="838200" y="365126"/>
            <a:ext cx="10515600" cy="850358"/>
          </a:xfrm>
        </p:spPr>
        <p:txBody>
          <a:bodyPr anchor="b"/>
          <a:lstStyle>
            <a:lvl1pPr algn="ctr">
              <a:defRPr>
                <a:solidFill>
                  <a:schemeClr val="tx1"/>
                </a:solidFill>
              </a:defRPr>
            </a:lvl1pPr>
          </a:lstStyle>
          <a:p>
            <a:r>
              <a:rPr lang="en-US"/>
              <a:t>Click to edit title</a:t>
            </a:r>
          </a:p>
        </p:txBody>
      </p:sp>
      <p:sp>
        <p:nvSpPr>
          <p:cNvPr id="35" name="Content Placeholder 2">
            <a:extLst>
              <a:ext uri="{FF2B5EF4-FFF2-40B4-BE49-F238E27FC236}">
                <a16:creationId xmlns:a16="http://schemas.microsoft.com/office/drawing/2014/main" id="{2C93F7FF-6236-0B45-940D-F0A998312640}"/>
              </a:ext>
            </a:extLst>
          </p:cNvPr>
          <p:cNvSpPr>
            <a:spLocks noGrp="1"/>
          </p:cNvSpPr>
          <p:nvPr>
            <p:ph sz="half" idx="37" hasCustomPrompt="1"/>
          </p:nvPr>
        </p:nvSpPr>
        <p:spPr>
          <a:xfrm>
            <a:off x="1819565" y="3269979"/>
            <a:ext cx="3541583" cy="972397"/>
          </a:xfrm>
          <a:noFill/>
          <a:ln w="12700">
            <a:solidFill>
              <a:schemeClr val="accent3"/>
            </a:solidFill>
          </a:ln>
        </p:spPr>
        <p:txBody>
          <a:bodyPr lIns="108000" rIns="108000">
            <a:normAutofit/>
          </a:bodyPr>
          <a:lstStyle>
            <a:lvl1pPr>
              <a:defRPr sz="1200" b="1" i="0">
                <a:solidFill>
                  <a:schemeClr val="accent3"/>
                </a:solidFill>
                <a:latin typeface="Aptos ExtraBold" panose="020B0004020202020204" pitchFamily="34" charset="0"/>
              </a:defRPr>
            </a:lvl1pPr>
            <a:lvl2pPr marL="0" indent="0">
              <a:buNone/>
              <a:defRPr sz="1100"/>
            </a:lvl2pPr>
          </a:lstStyle>
          <a:p>
            <a:pPr lvl="0"/>
            <a:r>
              <a:rPr lang="en-US"/>
              <a:t>CLICK TO EDIT TEXT</a:t>
            </a:r>
          </a:p>
          <a:p>
            <a:pPr lvl="1"/>
            <a:r>
              <a:rPr lang="en-US"/>
              <a:t>Second level</a:t>
            </a:r>
          </a:p>
        </p:txBody>
      </p:sp>
      <p:sp>
        <p:nvSpPr>
          <p:cNvPr id="40" name="Content Placeholder 2">
            <a:extLst>
              <a:ext uri="{FF2B5EF4-FFF2-40B4-BE49-F238E27FC236}">
                <a16:creationId xmlns:a16="http://schemas.microsoft.com/office/drawing/2014/main" id="{4996CB0A-370B-6A4D-BBA5-5B06BDEF8A36}"/>
              </a:ext>
            </a:extLst>
          </p:cNvPr>
          <p:cNvSpPr>
            <a:spLocks noGrp="1"/>
          </p:cNvSpPr>
          <p:nvPr>
            <p:ph sz="half" idx="38" hasCustomPrompt="1"/>
          </p:nvPr>
        </p:nvSpPr>
        <p:spPr>
          <a:xfrm>
            <a:off x="1819565" y="5041882"/>
            <a:ext cx="3541583" cy="972397"/>
          </a:xfrm>
          <a:noFill/>
          <a:ln w="12700">
            <a:solidFill>
              <a:schemeClr val="accent5"/>
            </a:solidFill>
          </a:ln>
        </p:spPr>
        <p:txBody>
          <a:bodyPr lIns="108000" rIns="108000">
            <a:normAutofit/>
          </a:bodyPr>
          <a:lstStyle>
            <a:lvl1pPr>
              <a:defRPr sz="1200" b="1" i="0">
                <a:solidFill>
                  <a:schemeClr val="accent5"/>
                </a:solidFill>
                <a:latin typeface="Aptos ExtraBold" panose="020B0004020202020204" pitchFamily="34" charset="0"/>
              </a:defRPr>
            </a:lvl1pPr>
            <a:lvl2pPr marL="0" indent="0">
              <a:buNone/>
              <a:defRPr sz="1100"/>
            </a:lvl2pPr>
          </a:lstStyle>
          <a:p>
            <a:pPr lvl="0"/>
            <a:r>
              <a:rPr lang="en-US"/>
              <a:t>CLICK TO EDIT TEXT</a:t>
            </a:r>
          </a:p>
          <a:p>
            <a:pPr lvl="1"/>
            <a:r>
              <a:rPr lang="en-US"/>
              <a:t>Second level</a:t>
            </a:r>
          </a:p>
        </p:txBody>
      </p:sp>
      <p:sp>
        <p:nvSpPr>
          <p:cNvPr id="44" name="Content Placeholder 2">
            <a:extLst>
              <a:ext uri="{FF2B5EF4-FFF2-40B4-BE49-F238E27FC236}">
                <a16:creationId xmlns:a16="http://schemas.microsoft.com/office/drawing/2014/main" id="{81B9C23B-4505-3E44-8F2C-5F7FC064CB1F}"/>
              </a:ext>
            </a:extLst>
          </p:cNvPr>
          <p:cNvSpPr>
            <a:spLocks noGrp="1"/>
          </p:cNvSpPr>
          <p:nvPr>
            <p:ph sz="half" idx="39" hasCustomPrompt="1"/>
          </p:nvPr>
        </p:nvSpPr>
        <p:spPr>
          <a:xfrm>
            <a:off x="6838585" y="2309776"/>
            <a:ext cx="3533850" cy="972397"/>
          </a:xfrm>
          <a:noFill/>
          <a:ln w="12700">
            <a:solidFill>
              <a:schemeClr val="accent2"/>
            </a:solidFill>
          </a:ln>
        </p:spPr>
        <p:txBody>
          <a:bodyPr lIns="108000" rIns="108000">
            <a:normAutofit/>
          </a:bodyPr>
          <a:lstStyle>
            <a:lvl1pPr>
              <a:defRPr sz="1200" b="1" i="0">
                <a:solidFill>
                  <a:schemeClr val="accent2"/>
                </a:solidFill>
                <a:latin typeface="Aptos ExtraBold" panose="020B0004020202020204" pitchFamily="34" charset="0"/>
              </a:defRPr>
            </a:lvl1pPr>
            <a:lvl2pPr marL="0" indent="0">
              <a:buNone/>
              <a:defRPr sz="1100"/>
            </a:lvl2pPr>
          </a:lstStyle>
          <a:p>
            <a:pPr lvl="0"/>
            <a:r>
              <a:rPr lang="en-US"/>
              <a:t>CLICK TO EDIT TEXT</a:t>
            </a:r>
          </a:p>
          <a:p>
            <a:pPr lvl="1"/>
            <a:r>
              <a:rPr lang="en-US"/>
              <a:t>Second level</a:t>
            </a:r>
          </a:p>
        </p:txBody>
      </p:sp>
      <p:sp>
        <p:nvSpPr>
          <p:cNvPr id="48" name="Content Placeholder 2">
            <a:extLst>
              <a:ext uri="{FF2B5EF4-FFF2-40B4-BE49-F238E27FC236}">
                <a16:creationId xmlns:a16="http://schemas.microsoft.com/office/drawing/2014/main" id="{FED4E68C-9866-744B-AD79-E9796CF2AB0B}"/>
              </a:ext>
            </a:extLst>
          </p:cNvPr>
          <p:cNvSpPr>
            <a:spLocks noGrp="1"/>
          </p:cNvSpPr>
          <p:nvPr>
            <p:ph sz="half" idx="40" hasCustomPrompt="1"/>
          </p:nvPr>
        </p:nvSpPr>
        <p:spPr>
          <a:xfrm>
            <a:off x="6838585" y="4185933"/>
            <a:ext cx="3533850" cy="972397"/>
          </a:xfrm>
          <a:noFill/>
          <a:ln w="12700">
            <a:solidFill>
              <a:schemeClr val="accent4"/>
            </a:solidFill>
          </a:ln>
        </p:spPr>
        <p:txBody>
          <a:bodyPr lIns="108000" rIns="108000">
            <a:normAutofit/>
          </a:bodyPr>
          <a:lstStyle>
            <a:lvl1pPr>
              <a:defRPr sz="1200" b="1" i="0">
                <a:solidFill>
                  <a:schemeClr val="accent4"/>
                </a:solidFill>
                <a:latin typeface="Aptos ExtraBold" panose="020B0004020202020204" pitchFamily="34" charset="0"/>
              </a:defRPr>
            </a:lvl1pPr>
            <a:lvl2pPr marL="0" indent="0">
              <a:buNone/>
              <a:defRPr sz="1100"/>
            </a:lvl2pPr>
          </a:lstStyle>
          <a:p>
            <a:pPr lvl="0"/>
            <a:r>
              <a:rPr lang="en-US"/>
              <a:t>CLICK TO EDIT TEXT</a:t>
            </a:r>
          </a:p>
          <a:p>
            <a:pPr lvl="1"/>
            <a:r>
              <a:rPr lang="en-US"/>
              <a:t>Second level</a:t>
            </a:r>
          </a:p>
        </p:txBody>
      </p:sp>
    </p:spTree>
    <p:extLst>
      <p:ext uri="{BB962C8B-B14F-4D97-AF65-F5344CB8AC3E}">
        <p14:creationId xmlns:p14="http://schemas.microsoft.com/office/powerpoint/2010/main" val="1313906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E4E4D-CEBF-4741-A0B0-D26F86BFB74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21FC16E-0686-694B-B82E-EED4849F7A33}"/>
              </a:ext>
            </a:extLst>
          </p:cNvPr>
          <p:cNvSpPr>
            <a:spLocks noGrp="1"/>
          </p:cNvSpPr>
          <p:nvPr>
            <p:ph type="sldNum" sz="quarter" idx="10"/>
          </p:nvPr>
        </p:nvSpPr>
        <p:spPr/>
        <p:txBody>
          <a:bodyPr/>
          <a:lstStyle/>
          <a:p>
            <a:fld id="{99B0031E-9056-B14A-B4FE-0DE645C381D0}" type="slidenum">
              <a:rPr lang="en-US" smtClean="0"/>
              <a:pPr/>
              <a:t>‹#›</a:t>
            </a:fld>
            <a:endParaRPr lang="en-US"/>
          </a:p>
        </p:txBody>
      </p:sp>
      <p:sp>
        <p:nvSpPr>
          <p:cNvPr id="4" name="Footer Placeholder 3">
            <a:extLst>
              <a:ext uri="{FF2B5EF4-FFF2-40B4-BE49-F238E27FC236}">
                <a16:creationId xmlns:a16="http://schemas.microsoft.com/office/drawing/2014/main" id="{C0B5C307-172F-FC4F-B3D7-9C1D331D17EF}"/>
              </a:ext>
            </a:extLst>
          </p:cNvPr>
          <p:cNvSpPr>
            <a:spLocks noGrp="1"/>
          </p:cNvSpPr>
          <p:nvPr>
            <p:ph type="ftr" sz="quarter" idx="11"/>
          </p:nvPr>
        </p:nvSpPr>
        <p:spPr/>
        <p:txBody>
          <a:bodyPr/>
          <a:lstStyle/>
          <a:p>
            <a:r>
              <a:rPr lang="en-US"/>
              <a:t>#G7Kananaskis2025 • Footer</a:t>
            </a:r>
            <a:endParaRPr lang="en-US" spc="100"/>
          </a:p>
        </p:txBody>
      </p:sp>
      <p:sp>
        <p:nvSpPr>
          <p:cNvPr id="9" name="Content Placeholder 2">
            <a:extLst>
              <a:ext uri="{FF2B5EF4-FFF2-40B4-BE49-F238E27FC236}">
                <a16:creationId xmlns:a16="http://schemas.microsoft.com/office/drawing/2014/main" id="{D5CBC406-7706-C24F-AEEB-3ECBA16CF880}"/>
              </a:ext>
            </a:extLst>
          </p:cNvPr>
          <p:cNvSpPr>
            <a:spLocks noGrp="1"/>
          </p:cNvSpPr>
          <p:nvPr>
            <p:ph sz="half" idx="13" hasCustomPrompt="1"/>
          </p:nvPr>
        </p:nvSpPr>
        <p:spPr>
          <a:xfrm>
            <a:off x="856533" y="3507535"/>
            <a:ext cx="2086686" cy="2075706"/>
          </a:xfrm>
          <a:solidFill>
            <a:schemeClr val="bg2">
              <a:lumMod val="20000"/>
              <a:lumOff val="80000"/>
            </a:schemeClr>
          </a:solidFill>
        </p:spPr>
        <p:txBody>
          <a:bodyPr lIns="216000" rIns="180000"/>
          <a:lstStyle>
            <a:lvl1pPr algn="ctr">
              <a:defRPr b="1" i="0">
                <a:solidFill>
                  <a:schemeClr val="accent2"/>
                </a:solidFill>
                <a:latin typeface="Aptos ExtraBold" panose="020B0004020202020204" pitchFamily="34" charset="0"/>
              </a:defRPr>
            </a:lvl1pPr>
            <a:lvl2pPr marL="0" indent="0" algn="ctr">
              <a:buNone/>
              <a:defRPr sz="1200"/>
            </a:lvl2pPr>
          </a:lstStyle>
          <a:p>
            <a:pPr lvl="0"/>
            <a:r>
              <a:rPr lang="en-US"/>
              <a:t>CLICK TO EDIT TEXT</a:t>
            </a:r>
          </a:p>
          <a:p>
            <a:pPr lvl="1"/>
            <a:r>
              <a:rPr lang="en-US"/>
              <a:t>Second level</a:t>
            </a:r>
          </a:p>
        </p:txBody>
      </p:sp>
      <p:sp>
        <p:nvSpPr>
          <p:cNvPr id="18" name="Content Placeholder 2">
            <a:extLst>
              <a:ext uri="{FF2B5EF4-FFF2-40B4-BE49-F238E27FC236}">
                <a16:creationId xmlns:a16="http://schemas.microsoft.com/office/drawing/2014/main" id="{C8DE1197-341A-9240-BA6E-CEB7D098CFDC}"/>
              </a:ext>
            </a:extLst>
          </p:cNvPr>
          <p:cNvSpPr>
            <a:spLocks noGrp="1"/>
          </p:cNvSpPr>
          <p:nvPr>
            <p:ph sz="half" idx="14" hasCustomPrompt="1"/>
          </p:nvPr>
        </p:nvSpPr>
        <p:spPr>
          <a:xfrm>
            <a:off x="3660060" y="3507535"/>
            <a:ext cx="2086686" cy="2075706"/>
          </a:xfrm>
          <a:solidFill>
            <a:schemeClr val="bg2">
              <a:lumMod val="20000"/>
              <a:lumOff val="80000"/>
            </a:schemeClr>
          </a:solidFill>
        </p:spPr>
        <p:txBody>
          <a:bodyPr lIns="216000" rIns="180000"/>
          <a:lstStyle>
            <a:lvl1pPr algn="ctr">
              <a:defRPr b="1" i="0">
                <a:solidFill>
                  <a:schemeClr val="accent3"/>
                </a:solidFill>
                <a:latin typeface="Aptos ExtraBold" panose="020B0004020202020204" pitchFamily="34" charset="0"/>
              </a:defRPr>
            </a:lvl1pPr>
            <a:lvl2pPr marL="0" indent="0" algn="ctr">
              <a:buNone/>
              <a:defRPr sz="1200"/>
            </a:lvl2pPr>
          </a:lstStyle>
          <a:p>
            <a:pPr lvl="0"/>
            <a:r>
              <a:rPr lang="en-US"/>
              <a:t>CLICK TO EDIT TEXT</a:t>
            </a:r>
          </a:p>
          <a:p>
            <a:pPr lvl="1"/>
            <a:r>
              <a:rPr lang="en-US"/>
              <a:t>Second level</a:t>
            </a:r>
          </a:p>
        </p:txBody>
      </p:sp>
      <p:sp>
        <p:nvSpPr>
          <p:cNvPr id="19" name="Content Placeholder 2">
            <a:extLst>
              <a:ext uri="{FF2B5EF4-FFF2-40B4-BE49-F238E27FC236}">
                <a16:creationId xmlns:a16="http://schemas.microsoft.com/office/drawing/2014/main" id="{E41C56AD-78B0-8749-99BB-0377A06B305B}"/>
              </a:ext>
            </a:extLst>
          </p:cNvPr>
          <p:cNvSpPr>
            <a:spLocks noGrp="1"/>
          </p:cNvSpPr>
          <p:nvPr>
            <p:ph sz="half" idx="15" hasCustomPrompt="1"/>
          </p:nvPr>
        </p:nvSpPr>
        <p:spPr>
          <a:xfrm>
            <a:off x="6463587" y="3497385"/>
            <a:ext cx="2086686" cy="2075706"/>
          </a:xfrm>
          <a:solidFill>
            <a:schemeClr val="bg2">
              <a:lumMod val="20000"/>
              <a:lumOff val="80000"/>
            </a:schemeClr>
          </a:solidFill>
        </p:spPr>
        <p:txBody>
          <a:bodyPr lIns="216000" rIns="180000"/>
          <a:lstStyle>
            <a:lvl1pPr algn="ctr">
              <a:defRPr b="1" i="0">
                <a:solidFill>
                  <a:schemeClr val="accent4"/>
                </a:solidFill>
                <a:latin typeface="Aptos ExtraBold" panose="020B0004020202020204" pitchFamily="34" charset="0"/>
              </a:defRPr>
            </a:lvl1pPr>
            <a:lvl2pPr marL="0" indent="0" algn="ctr">
              <a:buNone/>
              <a:defRPr sz="1200"/>
            </a:lvl2pPr>
          </a:lstStyle>
          <a:p>
            <a:pPr lvl="0"/>
            <a:r>
              <a:rPr lang="en-US"/>
              <a:t>CLICK TO EDIT TEXT</a:t>
            </a:r>
          </a:p>
          <a:p>
            <a:pPr lvl="1"/>
            <a:r>
              <a:rPr lang="en-US"/>
              <a:t>Second level</a:t>
            </a:r>
          </a:p>
        </p:txBody>
      </p:sp>
      <p:sp>
        <p:nvSpPr>
          <p:cNvPr id="20" name="Content Placeholder 2">
            <a:extLst>
              <a:ext uri="{FF2B5EF4-FFF2-40B4-BE49-F238E27FC236}">
                <a16:creationId xmlns:a16="http://schemas.microsoft.com/office/drawing/2014/main" id="{569AA7E9-EFE4-5846-934A-E2B50B11C1A6}"/>
              </a:ext>
            </a:extLst>
          </p:cNvPr>
          <p:cNvSpPr>
            <a:spLocks noGrp="1"/>
          </p:cNvSpPr>
          <p:nvPr>
            <p:ph sz="half" idx="16" hasCustomPrompt="1"/>
          </p:nvPr>
        </p:nvSpPr>
        <p:spPr>
          <a:xfrm>
            <a:off x="9267114" y="3497385"/>
            <a:ext cx="2086686" cy="2075706"/>
          </a:xfrm>
          <a:solidFill>
            <a:schemeClr val="bg2">
              <a:lumMod val="20000"/>
              <a:lumOff val="80000"/>
            </a:schemeClr>
          </a:solidFill>
        </p:spPr>
        <p:txBody>
          <a:bodyPr lIns="216000" rIns="180000"/>
          <a:lstStyle>
            <a:lvl1pPr algn="ctr">
              <a:defRPr b="1" i="0">
                <a:solidFill>
                  <a:schemeClr val="accent5"/>
                </a:solidFill>
                <a:latin typeface="Aptos ExtraBold" panose="020B0004020202020204" pitchFamily="34" charset="0"/>
              </a:defRPr>
            </a:lvl1pPr>
            <a:lvl2pPr marL="0" indent="0" algn="ctr">
              <a:buNone/>
              <a:defRPr sz="1200"/>
            </a:lvl2pPr>
          </a:lstStyle>
          <a:p>
            <a:pPr lvl="0"/>
            <a:r>
              <a:rPr lang="en-US"/>
              <a:t>CLICK TO EDIT TEXT</a:t>
            </a:r>
          </a:p>
          <a:p>
            <a:pPr lvl="1"/>
            <a:r>
              <a:rPr lang="en-US"/>
              <a:t>Second level</a:t>
            </a:r>
          </a:p>
        </p:txBody>
      </p:sp>
    </p:spTree>
    <p:extLst>
      <p:ext uri="{BB962C8B-B14F-4D97-AF65-F5344CB8AC3E}">
        <p14:creationId xmlns:p14="http://schemas.microsoft.com/office/powerpoint/2010/main" val="8026201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EBDE0-5DAE-4E44-BD76-FAE5F662E8E1}"/>
              </a:ext>
            </a:extLst>
          </p:cNvPr>
          <p:cNvSpPr>
            <a:spLocks noGrp="1"/>
          </p:cNvSpPr>
          <p:nvPr>
            <p:ph type="title"/>
          </p:nvPr>
        </p:nvSpPr>
        <p:spPr>
          <a:xfrm>
            <a:off x="838200" y="582077"/>
            <a:ext cx="10515600" cy="850358"/>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C441616-77D3-E74F-BBF5-9D06AAE21256}"/>
              </a:ext>
            </a:extLst>
          </p:cNvPr>
          <p:cNvSpPr>
            <a:spLocks noGrp="1"/>
          </p:cNvSpPr>
          <p:nvPr>
            <p:ph type="sldNum" sz="quarter" idx="10"/>
          </p:nvPr>
        </p:nvSpPr>
        <p:spPr/>
        <p:txBody>
          <a:bodyPr/>
          <a:lstStyle/>
          <a:p>
            <a:fld id="{99B0031E-9056-B14A-B4FE-0DE645C381D0}" type="slidenum">
              <a:rPr lang="en-US" smtClean="0"/>
              <a:pPr/>
              <a:t>‹#›</a:t>
            </a:fld>
            <a:endParaRPr lang="en-US"/>
          </a:p>
        </p:txBody>
      </p:sp>
      <p:sp>
        <p:nvSpPr>
          <p:cNvPr id="4" name="Footer Placeholder 3">
            <a:extLst>
              <a:ext uri="{FF2B5EF4-FFF2-40B4-BE49-F238E27FC236}">
                <a16:creationId xmlns:a16="http://schemas.microsoft.com/office/drawing/2014/main" id="{3DCCF698-ED8D-F049-AFD3-33B0FC48EE96}"/>
              </a:ext>
            </a:extLst>
          </p:cNvPr>
          <p:cNvSpPr>
            <a:spLocks noGrp="1"/>
          </p:cNvSpPr>
          <p:nvPr>
            <p:ph type="ftr" sz="quarter" idx="11"/>
          </p:nvPr>
        </p:nvSpPr>
        <p:spPr/>
        <p:txBody>
          <a:bodyPr/>
          <a:lstStyle/>
          <a:p>
            <a:r>
              <a:rPr lang="en-US"/>
              <a:t>#G7Kananaskis2025 • Footer</a:t>
            </a:r>
            <a:endParaRPr lang="en-US" spc="100"/>
          </a:p>
        </p:txBody>
      </p:sp>
    </p:spTree>
    <p:extLst>
      <p:ext uri="{BB962C8B-B14F-4D97-AF65-F5344CB8AC3E}">
        <p14:creationId xmlns:p14="http://schemas.microsoft.com/office/powerpoint/2010/main" val="30365761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ckup">
    <p:spTree>
      <p:nvGrpSpPr>
        <p:cNvPr id="1" name=""/>
        <p:cNvGrpSpPr/>
        <p:nvPr/>
      </p:nvGrpSpPr>
      <p:grpSpPr>
        <a:xfrm>
          <a:off x="0" y="0"/>
          <a:ext cx="0" cy="0"/>
          <a:chOff x="0" y="0"/>
          <a:chExt cx="0" cy="0"/>
        </a:xfrm>
      </p:grpSpPr>
      <p:pic>
        <p:nvPicPr>
          <p:cNvPr id="33" name="Computer_4.png">
            <a:extLst>
              <a:ext uri="{FF2B5EF4-FFF2-40B4-BE49-F238E27FC236}">
                <a16:creationId xmlns:a16="http://schemas.microsoft.com/office/drawing/2014/main" id="{AF42C802-4C5B-3748-9C72-F196230085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7956" y="735864"/>
            <a:ext cx="8651178" cy="516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400000"/>
                <a:headEnd/>
                <a:tailEnd/>
              </a14:hiddenLine>
            </a:ext>
          </a:extLst>
        </p:spPr>
      </p:pic>
      <p:sp>
        <p:nvSpPr>
          <p:cNvPr id="2" name="Title 1">
            <a:extLst>
              <a:ext uri="{FF2B5EF4-FFF2-40B4-BE49-F238E27FC236}">
                <a16:creationId xmlns:a16="http://schemas.microsoft.com/office/drawing/2014/main" id="{8C05DBDC-90A6-BB42-8BCF-AFA0457694A0}"/>
              </a:ext>
            </a:extLst>
          </p:cNvPr>
          <p:cNvSpPr>
            <a:spLocks noGrp="1"/>
          </p:cNvSpPr>
          <p:nvPr>
            <p:ph type="title" hasCustomPrompt="1"/>
          </p:nvPr>
        </p:nvSpPr>
        <p:spPr>
          <a:xfrm>
            <a:off x="6172201" y="406080"/>
            <a:ext cx="5181599" cy="1337409"/>
          </a:xfrm>
        </p:spPr>
        <p:txBody>
          <a:bodyPr anchor="b"/>
          <a:lstStyle>
            <a:lvl1pPr>
              <a:defRPr>
                <a:solidFill>
                  <a:schemeClr val="tx1"/>
                </a:solidFill>
              </a:defRPr>
            </a:lvl1pPr>
          </a:lstStyle>
          <a:p>
            <a:r>
              <a:rPr lang="en-US"/>
              <a:t>Click to edit title</a:t>
            </a:r>
          </a:p>
        </p:txBody>
      </p:sp>
      <p:sp>
        <p:nvSpPr>
          <p:cNvPr id="3" name="Content Placeholder 2">
            <a:extLst>
              <a:ext uri="{FF2B5EF4-FFF2-40B4-BE49-F238E27FC236}">
                <a16:creationId xmlns:a16="http://schemas.microsoft.com/office/drawing/2014/main" id="{B05AB7C2-ABD3-D74F-8450-975761E3FD8E}"/>
              </a:ext>
            </a:extLst>
          </p:cNvPr>
          <p:cNvSpPr>
            <a:spLocks noGrp="1"/>
          </p:cNvSpPr>
          <p:nvPr>
            <p:ph sz="half" idx="1" hasCustomPrompt="1"/>
          </p:nvPr>
        </p:nvSpPr>
        <p:spPr>
          <a:xfrm>
            <a:off x="6172201" y="1838273"/>
            <a:ext cx="5181599" cy="4321688"/>
          </a:xfrm>
        </p:spPr>
        <p:txBody>
          <a:bodyPr numCol="1"/>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4833955-E1F2-7541-8761-86C386012AF3}"/>
              </a:ext>
            </a:extLst>
          </p:cNvPr>
          <p:cNvSpPr>
            <a:spLocks noGrp="1"/>
          </p:cNvSpPr>
          <p:nvPr>
            <p:ph type="ftr" sz="quarter" idx="11"/>
          </p:nvPr>
        </p:nvSpPr>
        <p:spPr/>
        <p:txBody>
          <a:bodyPr/>
          <a:lstStyle/>
          <a:p>
            <a:r>
              <a:rPr lang="en-US"/>
              <a:t>#G7Kananaskis2025 • Footer</a:t>
            </a:r>
          </a:p>
        </p:txBody>
      </p:sp>
      <p:sp>
        <p:nvSpPr>
          <p:cNvPr id="7" name="Slide Number Placeholder 6">
            <a:extLst>
              <a:ext uri="{FF2B5EF4-FFF2-40B4-BE49-F238E27FC236}">
                <a16:creationId xmlns:a16="http://schemas.microsoft.com/office/drawing/2014/main" id="{4101BDA7-F717-9841-B371-2F4CD978846D}"/>
              </a:ext>
            </a:extLst>
          </p:cNvPr>
          <p:cNvSpPr>
            <a:spLocks noGrp="1"/>
          </p:cNvSpPr>
          <p:nvPr>
            <p:ph type="sldNum" sz="quarter" idx="12"/>
          </p:nvPr>
        </p:nvSpPr>
        <p:spPr/>
        <p:txBody>
          <a:bodyPr/>
          <a:lstStyle/>
          <a:p>
            <a:fld id="{99B0031E-9056-B14A-B4FE-0DE645C381D0}" type="slidenum">
              <a:rPr lang="en-US" smtClean="0"/>
              <a:t>‹#›</a:t>
            </a:fld>
            <a:endParaRPr lang="en-US"/>
          </a:p>
        </p:txBody>
      </p:sp>
      <p:sp>
        <p:nvSpPr>
          <p:cNvPr id="29" name="Picture Placeholder 9">
            <a:extLst>
              <a:ext uri="{FF2B5EF4-FFF2-40B4-BE49-F238E27FC236}">
                <a16:creationId xmlns:a16="http://schemas.microsoft.com/office/drawing/2014/main" id="{B8FDE58C-5865-F44D-9017-E5A7F1261E50}"/>
              </a:ext>
            </a:extLst>
          </p:cNvPr>
          <p:cNvSpPr>
            <a:spLocks noGrp="1"/>
          </p:cNvSpPr>
          <p:nvPr>
            <p:ph type="pic" sz="quarter" idx="14"/>
          </p:nvPr>
        </p:nvSpPr>
        <p:spPr>
          <a:xfrm>
            <a:off x="0" y="1209507"/>
            <a:ext cx="4631961" cy="3879654"/>
          </a:xfrm>
        </p:spPr>
      </p:sp>
    </p:spTree>
    <p:extLst>
      <p:ext uri="{BB962C8B-B14F-4D97-AF65-F5344CB8AC3E}">
        <p14:creationId xmlns:p14="http://schemas.microsoft.com/office/powerpoint/2010/main" val="25982185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D93D3-C1D8-F74C-8B47-BFAEA1590E3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0441DAA-0CB1-7148-A511-BC368291D9C0}"/>
              </a:ext>
            </a:extLst>
          </p:cNvPr>
          <p:cNvSpPr>
            <a:spLocks noGrp="1"/>
          </p:cNvSpPr>
          <p:nvPr>
            <p:ph type="sldNum" sz="quarter" idx="10"/>
          </p:nvPr>
        </p:nvSpPr>
        <p:spPr/>
        <p:txBody>
          <a:bodyPr/>
          <a:lstStyle/>
          <a:p>
            <a:fld id="{99B0031E-9056-B14A-B4FE-0DE645C381D0}" type="slidenum">
              <a:rPr lang="en-US" smtClean="0"/>
              <a:pPr/>
              <a:t>‹#›</a:t>
            </a:fld>
            <a:endParaRPr lang="en-US"/>
          </a:p>
        </p:txBody>
      </p:sp>
      <p:sp>
        <p:nvSpPr>
          <p:cNvPr id="4" name="Footer Placeholder 3">
            <a:extLst>
              <a:ext uri="{FF2B5EF4-FFF2-40B4-BE49-F238E27FC236}">
                <a16:creationId xmlns:a16="http://schemas.microsoft.com/office/drawing/2014/main" id="{95AF9167-31E9-0249-86DD-CF3D5FCF7F9E}"/>
              </a:ext>
            </a:extLst>
          </p:cNvPr>
          <p:cNvSpPr>
            <a:spLocks noGrp="1"/>
          </p:cNvSpPr>
          <p:nvPr>
            <p:ph type="ftr" sz="quarter" idx="11"/>
          </p:nvPr>
        </p:nvSpPr>
        <p:spPr/>
        <p:txBody>
          <a:bodyPr/>
          <a:lstStyle/>
          <a:p>
            <a:r>
              <a:rPr lang="en-US"/>
              <a:t>#G7Kananaskis2025 • Footer</a:t>
            </a:r>
            <a:endParaRPr lang="en-US" spc="100"/>
          </a:p>
        </p:txBody>
      </p:sp>
      <p:sp>
        <p:nvSpPr>
          <p:cNvPr id="5" name="Text Placeholder 2">
            <a:extLst>
              <a:ext uri="{FF2B5EF4-FFF2-40B4-BE49-F238E27FC236}">
                <a16:creationId xmlns:a16="http://schemas.microsoft.com/office/drawing/2014/main" id="{639264EF-35CB-444A-93A4-DBAAC8044DE5}"/>
              </a:ext>
            </a:extLst>
          </p:cNvPr>
          <p:cNvSpPr>
            <a:spLocks noGrp="1"/>
          </p:cNvSpPr>
          <p:nvPr>
            <p:ph type="body" idx="1" hasCustomPrompt="1"/>
          </p:nvPr>
        </p:nvSpPr>
        <p:spPr>
          <a:xfrm>
            <a:off x="839789" y="1317084"/>
            <a:ext cx="3865562" cy="645591"/>
          </a:xfrm>
        </p:spPr>
        <p:txBody>
          <a:bodyPr anchor="b">
            <a:normAutofit/>
          </a:bodyPr>
          <a:lstStyle>
            <a:lvl1pPr marL="0" indent="0">
              <a:buNone/>
              <a:defRPr sz="2000" b="1" i="0">
                <a:latin typeface="Aptos SemiBold"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6" name="Content Placeholder 3">
            <a:extLst>
              <a:ext uri="{FF2B5EF4-FFF2-40B4-BE49-F238E27FC236}">
                <a16:creationId xmlns:a16="http://schemas.microsoft.com/office/drawing/2014/main" id="{0DD358CE-3E6E-F04F-AACC-6C17677F958D}"/>
              </a:ext>
            </a:extLst>
          </p:cNvPr>
          <p:cNvSpPr>
            <a:spLocks noGrp="1"/>
          </p:cNvSpPr>
          <p:nvPr>
            <p:ph sz="half" idx="2" hasCustomPrompt="1"/>
          </p:nvPr>
        </p:nvSpPr>
        <p:spPr>
          <a:xfrm>
            <a:off x="839789" y="1962676"/>
            <a:ext cx="3865562" cy="2183874"/>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780AE99E-A2DB-6943-938A-1CF8744D5DAB}"/>
              </a:ext>
            </a:extLst>
          </p:cNvPr>
          <p:cNvSpPr>
            <a:spLocks noGrp="1"/>
          </p:cNvSpPr>
          <p:nvPr>
            <p:ph sz="half" idx="14" hasCustomPrompt="1"/>
          </p:nvPr>
        </p:nvSpPr>
        <p:spPr>
          <a:xfrm>
            <a:off x="838200" y="4164553"/>
            <a:ext cx="3867151" cy="1579563"/>
          </a:xfrm>
          <a:solidFill>
            <a:schemeClr val="accent5">
              <a:alpha val="10000"/>
            </a:schemeClr>
          </a:solidFill>
        </p:spPr>
        <p:txBody>
          <a:bodyPr lIns="360000" tIns="360000" rIns="360000" bIns="360000" anchor="ctr"/>
          <a:lstStyle>
            <a:lvl1pPr algn="ctr">
              <a:lnSpc>
                <a:spcPct val="110000"/>
              </a:lnSpc>
              <a:spcBef>
                <a:spcPts val="600"/>
              </a:spcBef>
              <a:defRPr b="1" i="0">
                <a:solidFill>
                  <a:schemeClr val="accent4"/>
                </a:solidFill>
                <a:latin typeface="Aptos" panose="020B0004020202020204" pitchFamily="34" charset="0"/>
              </a:defRPr>
            </a:lvl1pPr>
            <a:lvl2pPr>
              <a:buNone/>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text</a:t>
            </a:r>
          </a:p>
        </p:txBody>
      </p:sp>
    </p:spTree>
    <p:extLst>
      <p:ext uri="{BB962C8B-B14F-4D97-AF65-F5344CB8AC3E}">
        <p14:creationId xmlns:p14="http://schemas.microsoft.com/office/powerpoint/2010/main" val="18766720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Pine_Bottom">
    <p:spTree>
      <p:nvGrpSpPr>
        <p:cNvPr id="1" name=""/>
        <p:cNvGrpSpPr/>
        <p:nvPr/>
      </p:nvGrpSpPr>
      <p:grpSpPr>
        <a:xfrm>
          <a:off x="0" y="0"/>
          <a:ext cx="0" cy="0"/>
          <a:chOff x="0" y="0"/>
          <a:chExt cx="0" cy="0"/>
        </a:xfrm>
      </p:grpSpPr>
      <p:pic>
        <p:nvPicPr>
          <p:cNvPr id="5" name="Picture 4" descr="Logo with text &quot;G7 2025 Kananaskis&quot; • Logo avec texte « G7 2025 Kananaskis »">
            <a:extLst>
              <a:ext uri="{FF2B5EF4-FFF2-40B4-BE49-F238E27FC236}">
                <a16:creationId xmlns:a16="http://schemas.microsoft.com/office/drawing/2014/main" id="{C8135070-A965-B046-8342-1C3B3ABC6F0F}"/>
              </a:ext>
            </a:extLst>
          </p:cNvPr>
          <p:cNvPicPr>
            <a:picLocks noChangeAspect="1"/>
          </p:cNvPicPr>
          <p:nvPr userDrawn="1"/>
        </p:nvPicPr>
        <p:blipFill>
          <a:blip r:embed="rId2"/>
          <a:src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id="{93774A5F-0F30-C74B-9419-5302CD1851BA}"/>
              </a:ext>
            </a:extLst>
          </p:cNvPr>
          <p:cNvSpPr>
            <a:spLocks noGrp="1"/>
          </p:cNvSpPr>
          <p:nvPr>
            <p:ph type="ftr" sz="quarter" idx="11"/>
          </p:nvPr>
        </p:nvSpPr>
        <p:spPr/>
        <p:txBody>
          <a:bodyPr/>
          <a:lstStyle>
            <a:lvl1pPr>
              <a:defRPr>
                <a:solidFill>
                  <a:schemeClr val="bg1"/>
                </a:solidFill>
              </a:defRPr>
            </a:lvl1pPr>
          </a:lstStyle>
          <a:p>
            <a:r>
              <a:rPr lang="en-US">
                <a:solidFill>
                  <a:schemeClr val="bg1"/>
                </a:solidFill>
              </a:rPr>
              <a:t>#G7Kananaskis2025 • Footer</a:t>
            </a:r>
          </a:p>
        </p:txBody>
      </p:sp>
      <p:sp>
        <p:nvSpPr>
          <p:cNvPr id="4" name="Slide Number Placeholder 3">
            <a:extLst>
              <a:ext uri="{FF2B5EF4-FFF2-40B4-BE49-F238E27FC236}">
                <a16:creationId xmlns:a16="http://schemas.microsoft.com/office/drawing/2014/main" id="{D568F315-0B67-1A45-BA4F-DBD7418D7CDD}"/>
              </a:ext>
            </a:extLst>
          </p:cNvPr>
          <p:cNvSpPr>
            <a:spLocks noGrp="1"/>
          </p:cNvSpPr>
          <p:nvPr>
            <p:ph type="sldNum" sz="quarter" idx="12"/>
          </p:nvPr>
        </p:nvSpPr>
        <p:spPr/>
        <p:txBody>
          <a:bodyPr/>
          <a:lstStyle>
            <a:lvl1pPr>
              <a:defRPr>
                <a:solidFill>
                  <a:schemeClr val="bg1"/>
                </a:solidFill>
              </a:defRPr>
            </a:lvl1pPr>
          </a:lstStyle>
          <a:p>
            <a:fld id="{99B0031E-9056-B14A-B4FE-0DE645C381D0}" type="slidenum">
              <a:rPr lang="en-US" smtClean="0"/>
              <a:pPr/>
              <a:t>‹#›</a:t>
            </a:fld>
            <a:endParaRPr lang="en-US"/>
          </a:p>
        </p:txBody>
      </p:sp>
      <p:sp>
        <p:nvSpPr>
          <p:cNvPr id="8" name="Title 1">
            <a:extLst>
              <a:ext uri="{FF2B5EF4-FFF2-40B4-BE49-F238E27FC236}">
                <a16:creationId xmlns:a16="http://schemas.microsoft.com/office/drawing/2014/main" id="{03FD1B8C-6033-D748-AAB6-454F60A2289D}"/>
              </a:ext>
            </a:extLst>
          </p:cNvPr>
          <p:cNvSpPr txBox="1">
            <a:spLocks/>
          </p:cNvSpPr>
          <p:nvPr userDrawn="1"/>
        </p:nvSpPr>
        <p:spPr>
          <a:xfrm>
            <a:off x="838200" y="3131126"/>
            <a:ext cx="10515600" cy="915121"/>
          </a:xfrm>
          <a:prstGeom prst="rect">
            <a:avLst/>
          </a:prstGeom>
        </p:spPr>
        <p:txBody>
          <a:bodyPr vert="horz" lIns="91440" tIns="45720" rIns="91440" bIns="45720" rtlCol="0" anchor="b">
            <a:normAutofit/>
          </a:bodyPr>
          <a:lstStyle>
            <a:lvl1pPr algn="ctr" defTabSz="914400" rtl="0" eaLnBrk="1" latinLnBrk="0" hangingPunct="1">
              <a:lnSpc>
                <a:spcPct val="80000"/>
              </a:lnSpc>
              <a:spcBef>
                <a:spcPct val="0"/>
              </a:spcBef>
              <a:buNone/>
              <a:defRPr sz="6000" b="1" i="0" kern="1200">
                <a:solidFill>
                  <a:schemeClr val="accent3"/>
                </a:solidFill>
                <a:latin typeface="Aptos Black" panose="020B0004020202020204" pitchFamily="34" charset="0"/>
                <a:ea typeface="+mj-ea"/>
                <a:cs typeface="+mj-cs"/>
              </a:defRPr>
            </a:lvl1pPr>
          </a:lstStyle>
          <a:p>
            <a:r>
              <a:rPr lang="en-US"/>
              <a:t>Click to edit title</a:t>
            </a:r>
          </a:p>
        </p:txBody>
      </p:sp>
      <p:sp>
        <p:nvSpPr>
          <p:cNvPr id="9" name="Subtitle 2">
            <a:extLst>
              <a:ext uri="{FF2B5EF4-FFF2-40B4-BE49-F238E27FC236}">
                <a16:creationId xmlns:a16="http://schemas.microsoft.com/office/drawing/2014/main" id="{C48F5A83-6018-4F46-B3D4-CFB1B07B90D5}"/>
              </a:ext>
            </a:extLst>
          </p:cNvPr>
          <p:cNvSpPr txBox="1">
            <a:spLocks/>
          </p:cNvSpPr>
          <p:nvPr userDrawn="1"/>
        </p:nvSpPr>
        <p:spPr>
          <a:xfrm>
            <a:off x="838200" y="3962616"/>
            <a:ext cx="10515600" cy="449112"/>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1000"/>
              </a:spcBef>
              <a:buFont typeface="Arial" panose="020B0604020202020204" pitchFamily="34" charset="0"/>
              <a:buNone/>
              <a:defRPr sz="1800" b="0" i="0" kern="1200" spc="300">
                <a:solidFill>
                  <a:schemeClr val="tx2"/>
                </a:solidFill>
                <a:latin typeface="Aptos" panose="020B0004020202020204" pitchFamily="34" charset="0"/>
                <a:ea typeface="+mn-ea"/>
                <a:cs typeface="+mn-cs"/>
              </a:defRPr>
            </a:lvl1pPr>
            <a:lvl2pPr marL="457200" indent="0" algn="ctr" defTabSz="914400" rtl="0" eaLnBrk="1" latinLnBrk="0" hangingPunct="1">
              <a:lnSpc>
                <a:spcPct val="110000"/>
              </a:lnSpc>
              <a:spcBef>
                <a:spcPts val="500"/>
              </a:spcBef>
              <a:buClr>
                <a:srgbClr val="00542B"/>
              </a:buClr>
              <a:buFont typeface="Arial" panose="020B0604020202020204" pitchFamily="34" charset="0"/>
              <a:buNone/>
              <a:defRPr sz="2000" b="0" i="0" kern="1200">
                <a:solidFill>
                  <a:schemeClr val="tx1"/>
                </a:solidFill>
                <a:latin typeface="Aptos Light" panose="020B0004020202020204" pitchFamily="34" charset="0"/>
                <a:ea typeface="+mn-ea"/>
                <a:cs typeface="+mn-cs"/>
              </a:defRPr>
            </a:lvl2pPr>
            <a:lvl3pPr marL="914400" indent="0" algn="ctr" defTabSz="914400" rtl="0" eaLnBrk="1" latinLnBrk="0" hangingPunct="1">
              <a:lnSpc>
                <a:spcPct val="110000"/>
              </a:lnSpc>
              <a:spcBef>
                <a:spcPts val="500"/>
              </a:spcBef>
              <a:buClr>
                <a:srgbClr val="7A9E40"/>
              </a:buClr>
              <a:buFont typeface="Arial" panose="020B0604020202020204" pitchFamily="34" charset="0"/>
              <a:buNone/>
              <a:defRPr sz="1800" b="0" i="0" kern="1200">
                <a:solidFill>
                  <a:schemeClr val="tx1"/>
                </a:solidFill>
                <a:latin typeface="Aptos Light" panose="020B0004020202020204" pitchFamily="34" charset="0"/>
                <a:ea typeface="+mn-ea"/>
                <a:cs typeface="+mn-cs"/>
              </a:defRPr>
            </a:lvl3pPr>
            <a:lvl4pPr marL="1371600" indent="0" algn="ctr" defTabSz="914400" rtl="0" eaLnBrk="1" latinLnBrk="0" hangingPunct="1">
              <a:lnSpc>
                <a:spcPct val="110000"/>
              </a:lnSpc>
              <a:spcBef>
                <a:spcPts val="500"/>
              </a:spcBef>
              <a:buClr>
                <a:srgbClr val="26445F"/>
              </a:buClr>
              <a:buFont typeface="Arial" panose="020B0604020202020204" pitchFamily="34" charset="0"/>
              <a:buNone/>
              <a:defRPr sz="1600" b="0" i="0" kern="1200">
                <a:solidFill>
                  <a:schemeClr val="tx1"/>
                </a:solidFill>
                <a:latin typeface="Aptos Light" panose="020B0004020202020204" pitchFamily="34" charset="0"/>
                <a:ea typeface="+mn-ea"/>
                <a:cs typeface="+mn-cs"/>
              </a:defRPr>
            </a:lvl4pPr>
            <a:lvl5pPr marL="1828800" indent="0" algn="ctr" defTabSz="914400" rtl="0" eaLnBrk="1" latinLnBrk="0" hangingPunct="1">
              <a:lnSpc>
                <a:spcPct val="110000"/>
              </a:lnSpc>
              <a:spcBef>
                <a:spcPts val="500"/>
              </a:spcBef>
              <a:buClr>
                <a:srgbClr val="07888F"/>
              </a:buClr>
              <a:buFont typeface="Arial" panose="020B0604020202020204" pitchFamily="34" charset="0"/>
              <a:buNone/>
              <a:defRPr sz="1600" b="0" i="0" kern="1200">
                <a:solidFill>
                  <a:schemeClr val="tx1"/>
                </a:solidFill>
                <a:latin typeface="Aptos Light" panose="020B00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CLICK TO EDIT SUBTITLE</a:t>
            </a:r>
          </a:p>
        </p:txBody>
      </p:sp>
      <p:sp>
        <p:nvSpPr>
          <p:cNvPr id="10" name="Text Placeholder 17">
            <a:extLst>
              <a:ext uri="{FF2B5EF4-FFF2-40B4-BE49-F238E27FC236}">
                <a16:creationId xmlns:a16="http://schemas.microsoft.com/office/drawing/2014/main" id="{523321B0-1FD1-F840-967C-6C3D213372BF}"/>
              </a:ext>
            </a:extLst>
          </p:cNvPr>
          <p:cNvSpPr>
            <a:spLocks noGrp="1"/>
          </p:cNvSpPr>
          <p:nvPr>
            <p:ph type="body" sz="quarter" idx="15"/>
          </p:nvPr>
        </p:nvSpPr>
        <p:spPr>
          <a:xfrm>
            <a:off x="5349986" y="4511964"/>
            <a:ext cx="1492028" cy="291600"/>
          </a:xfrm>
          <a:solidFill>
            <a:schemeClr val="accent3">
              <a:alpha val="80000"/>
            </a:schemeClr>
          </a:solidFill>
        </p:spPr>
        <p:txBody>
          <a:bodyPr anchor="ctr">
            <a:noAutofit/>
          </a:bodyPr>
          <a:lstStyle>
            <a:lvl1pPr algn="ctr">
              <a:lnSpc>
                <a:spcPct val="100000"/>
              </a:lnSpc>
              <a:defRPr sz="1050" b="1" i="0" spc="0">
                <a:solidFill>
                  <a:schemeClr val="bg1"/>
                </a:solidFill>
                <a:latin typeface="Aptos ExtraBold" panose="020B0004020202020204" pitchFamily="34" charset="0"/>
              </a:defRPr>
            </a:lvl1pPr>
          </a:lstStyle>
          <a:p>
            <a:pPr lvl="0"/>
            <a:endParaRPr lang="en-US"/>
          </a:p>
        </p:txBody>
      </p:sp>
    </p:spTree>
    <p:extLst>
      <p:ext uri="{BB962C8B-B14F-4D97-AF65-F5344CB8AC3E}">
        <p14:creationId xmlns:p14="http://schemas.microsoft.com/office/powerpoint/2010/main" val="26469213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avy_Bottom">
    <p:spTree>
      <p:nvGrpSpPr>
        <p:cNvPr id="1" name=""/>
        <p:cNvGrpSpPr/>
        <p:nvPr/>
      </p:nvGrpSpPr>
      <p:grpSpPr>
        <a:xfrm>
          <a:off x="0" y="0"/>
          <a:ext cx="0" cy="0"/>
          <a:chOff x="0" y="0"/>
          <a:chExt cx="0" cy="0"/>
        </a:xfrm>
      </p:grpSpPr>
      <p:pic>
        <p:nvPicPr>
          <p:cNvPr id="5" name="Picture 4" descr="A black background with blue waves&#10;&#10;Description automatically generated">
            <a:extLst>
              <a:ext uri="{FF2B5EF4-FFF2-40B4-BE49-F238E27FC236}">
                <a16:creationId xmlns:a16="http://schemas.microsoft.com/office/drawing/2014/main" id="{60438199-9A5D-B648-ADE8-CD7F039B212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id="{93774A5F-0F30-C74B-9419-5302CD1851BA}"/>
              </a:ext>
            </a:extLst>
          </p:cNvPr>
          <p:cNvSpPr>
            <a:spLocks noGrp="1"/>
          </p:cNvSpPr>
          <p:nvPr>
            <p:ph type="ftr" sz="quarter" idx="11"/>
          </p:nvPr>
        </p:nvSpPr>
        <p:spPr/>
        <p:txBody>
          <a:bodyPr/>
          <a:lstStyle>
            <a:lvl1pPr>
              <a:defRPr>
                <a:solidFill>
                  <a:schemeClr val="bg1"/>
                </a:solidFill>
              </a:defRPr>
            </a:lvl1pPr>
          </a:lstStyle>
          <a:p>
            <a:r>
              <a:rPr lang="en-US">
                <a:solidFill>
                  <a:schemeClr val="bg1"/>
                </a:solidFill>
              </a:rPr>
              <a:t>#G7Kananaskis2025 • Footer</a:t>
            </a:r>
          </a:p>
        </p:txBody>
      </p:sp>
      <p:sp>
        <p:nvSpPr>
          <p:cNvPr id="4" name="Slide Number Placeholder 3">
            <a:extLst>
              <a:ext uri="{FF2B5EF4-FFF2-40B4-BE49-F238E27FC236}">
                <a16:creationId xmlns:a16="http://schemas.microsoft.com/office/drawing/2014/main" id="{D568F315-0B67-1A45-BA4F-DBD7418D7CDD}"/>
              </a:ext>
            </a:extLst>
          </p:cNvPr>
          <p:cNvSpPr>
            <a:spLocks noGrp="1"/>
          </p:cNvSpPr>
          <p:nvPr>
            <p:ph type="sldNum" sz="quarter" idx="12"/>
          </p:nvPr>
        </p:nvSpPr>
        <p:spPr/>
        <p:txBody>
          <a:bodyPr/>
          <a:lstStyle>
            <a:lvl1pPr>
              <a:defRPr>
                <a:solidFill>
                  <a:schemeClr val="bg1"/>
                </a:solidFill>
              </a:defRPr>
            </a:lvl1pPr>
          </a:lstStyle>
          <a:p>
            <a:fld id="{99B0031E-9056-B14A-B4FE-0DE645C381D0}" type="slidenum">
              <a:rPr lang="en-US" smtClean="0"/>
              <a:pPr/>
              <a:t>‹#›</a:t>
            </a:fld>
            <a:endParaRPr lang="en-US"/>
          </a:p>
        </p:txBody>
      </p:sp>
      <p:sp>
        <p:nvSpPr>
          <p:cNvPr id="13" name="Title 1">
            <a:extLst>
              <a:ext uri="{FF2B5EF4-FFF2-40B4-BE49-F238E27FC236}">
                <a16:creationId xmlns:a16="http://schemas.microsoft.com/office/drawing/2014/main" id="{EC2F2000-ACD8-B84D-8D93-FE277BFA3FDF}"/>
              </a:ext>
            </a:extLst>
          </p:cNvPr>
          <p:cNvSpPr>
            <a:spLocks noGrp="1"/>
          </p:cNvSpPr>
          <p:nvPr>
            <p:ph type="ctrTitle" hasCustomPrompt="1"/>
          </p:nvPr>
        </p:nvSpPr>
        <p:spPr>
          <a:xfrm>
            <a:off x="838200" y="978052"/>
            <a:ext cx="10515600" cy="2479675"/>
          </a:xfrm>
        </p:spPr>
        <p:txBody>
          <a:bodyPr anchor="b"/>
          <a:lstStyle>
            <a:lvl1pPr algn="ctr">
              <a:defRPr sz="6000">
                <a:solidFill>
                  <a:schemeClr val="accent3"/>
                </a:solidFill>
              </a:defRPr>
            </a:lvl1pPr>
          </a:lstStyle>
          <a:p>
            <a:r>
              <a:rPr lang="en-US"/>
              <a:t>Click to edit title</a:t>
            </a:r>
          </a:p>
        </p:txBody>
      </p:sp>
      <p:sp>
        <p:nvSpPr>
          <p:cNvPr id="14" name="Subtitle 2">
            <a:extLst>
              <a:ext uri="{FF2B5EF4-FFF2-40B4-BE49-F238E27FC236}">
                <a16:creationId xmlns:a16="http://schemas.microsoft.com/office/drawing/2014/main" id="{4687E44F-FE78-6049-8549-2968F12C9B1D}"/>
              </a:ext>
            </a:extLst>
          </p:cNvPr>
          <p:cNvSpPr>
            <a:spLocks noGrp="1"/>
          </p:cNvSpPr>
          <p:nvPr>
            <p:ph type="subTitle" idx="1" hasCustomPrompt="1"/>
          </p:nvPr>
        </p:nvSpPr>
        <p:spPr>
          <a:xfrm>
            <a:off x="838200" y="3329489"/>
            <a:ext cx="10515600" cy="449112"/>
          </a:xfrm>
        </p:spPr>
        <p:txBody>
          <a:bodyPr anchor="ctr">
            <a:normAutofit/>
          </a:bodyPr>
          <a:lstStyle>
            <a:lvl1pPr marL="0" indent="0" algn="ctr">
              <a:lnSpc>
                <a:spcPct val="100000"/>
              </a:lnSpc>
              <a:buNone/>
              <a:defRPr sz="1800" b="0" i="0" spc="300">
                <a:solidFill>
                  <a:schemeClr val="tx2"/>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18" name="Text Placeholder 17">
            <a:extLst>
              <a:ext uri="{FF2B5EF4-FFF2-40B4-BE49-F238E27FC236}">
                <a16:creationId xmlns:a16="http://schemas.microsoft.com/office/drawing/2014/main" id="{E3D3716E-39CE-ED4D-9726-A93D05B603AF}"/>
              </a:ext>
            </a:extLst>
          </p:cNvPr>
          <p:cNvSpPr>
            <a:spLocks noGrp="1"/>
          </p:cNvSpPr>
          <p:nvPr>
            <p:ph type="body" sz="quarter" idx="14"/>
          </p:nvPr>
        </p:nvSpPr>
        <p:spPr>
          <a:xfrm>
            <a:off x="5349986" y="3878837"/>
            <a:ext cx="1492028" cy="291600"/>
          </a:xfrm>
          <a:solidFill>
            <a:schemeClr val="accent3">
              <a:alpha val="80000"/>
            </a:schemeClr>
          </a:solidFill>
        </p:spPr>
        <p:txBody>
          <a:bodyPr anchor="ctr">
            <a:noAutofit/>
          </a:bodyPr>
          <a:lstStyle>
            <a:lvl1pPr algn="ctr">
              <a:lnSpc>
                <a:spcPct val="100000"/>
              </a:lnSpc>
              <a:defRPr sz="1050" b="1" i="0" spc="0">
                <a:solidFill>
                  <a:schemeClr val="bg1"/>
                </a:solidFill>
                <a:latin typeface="Aptos ExtraBold" panose="020B0004020202020204" pitchFamily="34" charset="0"/>
              </a:defRPr>
            </a:lvl1pPr>
          </a:lstStyle>
          <a:p>
            <a:pPr lvl="0"/>
            <a:endParaRPr lang="en-US"/>
          </a:p>
        </p:txBody>
      </p:sp>
    </p:spTree>
    <p:extLst>
      <p:ext uri="{BB962C8B-B14F-4D97-AF65-F5344CB8AC3E}">
        <p14:creationId xmlns:p14="http://schemas.microsoft.com/office/powerpoint/2010/main" val="1101322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ine_Bottom">
    <p:spTree>
      <p:nvGrpSpPr>
        <p:cNvPr id="1" name=""/>
        <p:cNvGrpSpPr/>
        <p:nvPr/>
      </p:nvGrpSpPr>
      <p:grpSpPr>
        <a:xfrm>
          <a:off x="0" y="0"/>
          <a:ext cx="0" cy="0"/>
          <a:chOff x="0" y="0"/>
          <a:chExt cx="0" cy="0"/>
        </a:xfrm>
      </p:grpSpPr>
      <p:pic>
        <p:nvPicPr>
          <p:cNvPr id="5" name="Picture 4" descr="A green and black background&#10;&#10;Description automatically generated">
            <a:extLst>
              <a:ext uri="{FF2B5EF4-FFF2-40B4-BE49-F238E27FC236}">
                <a16:creationId xmlns:a16="http://schemas.microsoft.com/office/drawing/2014/main" id="{C8135070-A965-B046-8342-1C3B3ABC6F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id="{93774A5F-0F30-C74B-9419-5302CD1851BA}"/>
              </a:ext>
            </a:extLst>
          </p:cNvPr>
          <p:cNvSpPr>
            <a:spLocks noGrp="1"/>
          </p:cNvSpPr>
          <p:nvPr>
            <p:ph type="ftr" sz="quarter" idx="11"/>
          </p:nvPr>
        </p:nvSpPr>
        <p:spPr/>
        <p:txBody>
          <a:bodyPr/>
          <a:lstStyle>
            <a:lvl1pPr>
              <a:defRPr>
                <a:solidFill>
                  <a:schemeClr val="bg1"/>
                </a:solidFill>
              </a:defRPr>
            </a:lvl1pPr>
          </a:lstStyle>
          <a:p>
            <a:r>
              <a:rPr lang="en-US">
                <a:solidFill>
                  <a:schemeClr val="bg1"/>
                </a:solidFill>
              </a:rPr>
              <a:t>#G7Kananaskis2025 • Footer</a:t>
            </a:r>
          </a:p>
        </p:txBody>
      </p:sp>
      <p:sp>
        <p:nvSpPr>
          <p:cNvPr id="4" name="Slide Number Placeholder 3">
            <a:extLst>
              <a:ext uri="{FF2B5EF4-FFF2-40B4-BE49-F238E27FC236}">
                <a16:creationId xmlns:a16="http://schemas.microsoft.com/office/drawing/2014/main" id="{D568F315-0B67-1A45-BA4F-DBD7418D7CDD}"/>
              </a:ext>
            </a:extLst>
          </p:cNvPr>
          <p:cNvSpPr>
            <a:spLocks noGrp="1"/>
          </p:cNvSpPr>
          <p:nvPr>
            <p:ph type="sldNum" sz="quarter" idx="12"/>
          </p:nvPr>
        </p:nvSpPr>
        <p:spPr/>
        <p:txBody>
          <a:bodyPr/>
          <a:lstStyle>
            <a:lvl1pPr>
              <a:defRPr>
                <a:solidFill>
                  <a:schemeClr val="bg1"/>
                </a:solidFill>
              </a:defRPr>
            </a:lvl1pPr>
          </a:lstStyle>
          <a:p>
            <a:fld id="{99B0031E-9056-B14A-B4FE-0DE645C381D0}" type="slidenum">
              <a:rPr lang="en-US" smtClean="0"/>
              <a:pPr/>
              <a:t>‹#›</a:t>
            </a:fld>
            <a:endParaRPr lang="en-US"/>
          </a:p>
        </p:txBody>
      </p:sp>
      <p:sp>
        <p:nvSpPr>
          <p:cNvPr id="13" name="Title 1">
            <a:extLst>
              <a:ext uri="{FF2B5EF4-FFF2-40B4-BE49-F238E27FC236}">
                <a16:creationId xmlns:a16="http://schemas.microsoft.com/office/drawing/2014/main" id="{EC2F2000-ACD8-B84D-8D93-FE277BFA3FDF}"/>
              </a:ext>
            </a:extLst>
          </p:cNvPr>
          <p:cNvSpPr>
            <a:spLocks noGrp="1"/>
          </p:cNvSpPr>
          <p:nvPr>
            <p:ph type="ctrTitle" hasCustomPrompt="1"/>
          </p:nvPr>
        </p:nvSpPr>
        <p:spPr>
          <a:xfrm>
            <a:off x="838200" y="978052"/>
            <a:ext cx="10515600" cy="2479675"/>
          </a:xfrm>
        </p:spPr>
        <p:txBody>
          <a:bodyPr anchor="b"/>
          <a:lstStyle>
            <a:lvl1pPr algn="ctr">
              <a:defRPr sz="6000">
                <a:solidFill>
                  <a:schemeClr val="accent1"/>
                </a:solidFill>
              </a:defRPr>
            </a:lvl1pPr>
          </a:lstStyle>
          <a:p>
            <a:r>
              <a:rPr lang="en-US"/>
              <a:t>Click to edit title</a:t>
            </a:r>
          </a:p>
        </p:txBody>
      </p:sp>
      <p:sp>
        <p:nvSpPr>
          <p:cNvPr id="14" name="Subtitle 2">
            <a:extLst>
              <a:ext uri="{FF2B5EF4-FFF2-40B4-BE49-F238E27FC236}">
                <a16:creationId xmlns:a16="http://schemas.microsoft.com/office/drawing/2014/main" id="{4687E44F-FE78-6049-8549-2968F12C9B1D}"/>
              </a:ext>
            </a:extLst>
          </p:cNvPr>
          <p:cNvSpPr>
            <a:spLocks noGrp="1"/>
          </p:cNvSpPr>
          <p:nvPr>
            <p:ph type="subTitle" idx="1" hasCustomPrompt="1"/>
          </p:nvPr>
        </p:nvSpPr>
        <p:spPr>
          <a:xfrm>
            <a:off x="838200" y="3374094"/>
            <a:ext cx="10515600" cy="449112"/>
          </a:xfrm>
        </p:spPr>
        <p:txBody>
          <a:bodyPr anchor="t">
            <a:normAutofit/>
          </a:bodyPr>
          <a:lstStyle>
            <a:lvl1pPr marL="0" indent="0" algn="ctr">
              <a:lnSpc>
                <a:spcPct val="100000"/>
              </a:lnSpc>
              <a:buNone/>
              <a:defRPr sz="1800" b="0" i="0" spc="300">
                <a:solidFill>
                  <a:schemeClr val="tx2"/>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18" name="Text Placeholder 17">
            <a:extLst>
              <a:ext uri="{FF2B5EF4-FFF2-40B4-BE49-F238E27FC236}">
                <a16:creationId xmlns:a16="http://schemas.microsoft.com/office/drawing/2014/main" id="{E3D3716E-39CE-ED4D-9726-A93D05B603AF}"/>
              </a:ext>
            </a:extLst>
          </p:cNvPr>
          <p:cNvSpPr>
            <a:spLocks noGrp="1"/>
          </p:cNvSpPr>
          <p:nvPr>
            <p:ph type="body" sz="quarter" idx="14"/>
          </p:nvPr>
        </p:nvSpPr>
        <p:spPr>
          <a:xfrm>
            <a:off x="5349986" y="3923443"/>
            <a:ext cx="1492028" cy="289959"/>
          </a:xfrm>
          <a:solidFill>
            <a:schemeClr val="accent2"/>
          </a:solidFill>
        </p:spPr>
        <p:txBody>
          <a:bodyPr anchor="ctr">
            <a:noAutofit/>
          </a:bodyPr>
          <a:lstStyle>
            <a:lvl1pPr algn="ctr">
              <a:lnSpc>
                <a:spcPct val="100000"/>
              </a:lnSpc>
              <a:defRPr sz="1050" b="1" i="0" spc="0">
                <a:solidFill>
                  <a:schemeClr val="bg1"/>
                </a:solidFill>
                <a:latin typeface="Aptos ExtraBold" panose="020B0004020202020204" pitchFamily="34" charset="0"/>
              </a:defRPr>
            </a:lvl1pPr>
          </a:lstStyle>
          <a:p>
            <a:pPr lvl="0"/>
            <a:endParaRPr lang="en-US"/>
          </a:p>
        </p:txBody>
      </p:sp>
    </p:spTree>
    <p:extLst>
      <p:ext uri="{BB962C8B-B14F-4D97-AF65-F5344CB8AC3E}">
        <p14:creationId xmlns:p14="http://schemas.microsoft.com/office/powerpoint/2010/main" val="26093852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Pine_Curtain">
    <p:spTree>
      <p:nvGrpSpPr>
        <p:cNvPr id="1" name=""/>
        <p:cNvGrpSpPr/>
        <p:nvPr/>
      </p:nvGrpSpPr>
      <p:grpSpPr>
        <a:xfrm>
          <a:off x="0" y="0"/>
          <a:ext cx="0" cy="0"/>
          <a:chOff x="0" y="0"/>
          <a:chExt cx="0" cy="0"/>
        </a:xfrm>
      </p:grpSpPr>
      <p:pic>
        <p:nvPicPr>
          <p:cNvPr id="5" name="Picture 4" descr="Logo with text &quot;G7 2025 Kananaskis&quot; • Logo avec texte « G7 2025 Kananaskis »">
            <a:extLst>
              <a:ext uri="{FF2B5EF4-FFF2-40B4-BE49-F238E27FC236}">
                <a16:creationId xmlns:a16="http://schemas.microsoft.com/office/drawing/2014/main" id="{81E0C657-64A0-974D-9418-D66C924E8E05}"/>
              </a:ext>
            </a:extLst>
          </p:cNvPr>
          <p:cNvPicPr>
            <a:picLocks noChangeAspect="1"/>
          </p:cNvPicPr>
          <p:nvPr userDrawn="1"/>
        </p:nvPicPr>
        <p:blipFill>
          <a:blip r:embed="rId2"/>
          <a:src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912F2D89-C193-0C45-A971-C109C70CC09E}"/>
              </a:ext>
            </a:extLst>
          </p:cNvPr>
          <p:cNvSpPr>
            <a:spLocks noGrp="1"/>
          </p:cNvSpPr>
          <p:nvPr>
            <p:ph type="sldNum" sz="quarter" idx="12"/>
          </p:nvPr>
        </p:nvSpPr>
        <p:spPr/>
        <p:txBody>
          <a:bodyPr/>
          <a:lstStyle>
            <a:lvl1pPr>
              <a:defRPr>
                <a:solidFill>
                  <a:schemeClr val="bg1"/>
                </a:solidFill>
              </a:defRPr>
            </a:lvl1pPr>
          </a:lstStyle>
          <a:p>
            <a:fld id="{99B0031E-9056-B14A-B4FE-0DE645C381D0}" type="slidenum">
              <a:rPr lang="en-US" smtClean="0"/>
              <a:pPr/>
              <a:t>‹#›</a:t>
            </a:fld>
            <a:endParaRPr lang="en-US"/>
          </a:p>
        </p:txBody>
      </p:sp>
      <p:sp>
        <p:nvSpPr>
          <p:cNvPr id="7" name="Footer Placeholder 4">
            <a:extLst>
              <a:ext uri="{FF2B5EF4-FFF2-40B4-BE49-F238E27FC236}">
                <a16:creationId xmlns:a16="http://schemas.microsoft.com/office/drawing/2014/main" id="{A71E09C8-4CD0-5143-AB4E-EC96DF8B06EF}"/>
              </a:ext>
            </a:extLst>
          </p:cNvPr>
          <p:cNvSpPr>
            <a:spLocks noGrp="1"/>
          </p:cNvSpPr>
          <p:nvPr>
            <p:ph type="ftr" sz="quarter" idx="11"/>
          </p:nvPr>
        </p:nvSpPr>
        <p:spPr>
          <a:xfrm>
            <a:off x="838201" y="6356350"/>
            <a:ext cx="7698058" cy="365125"/>
          </a:xfrm>
        </p:spPr>
        <p:txBody>
          <a:bodyPr/>
          <a:lstStyle>
            <a:lvl1pPr>
              <a:defRPr>
                <a:solidFill>
                  <a:schemeClr val="bg1"/>
                </a:solidFill>
              </a:defRPr>
            </a:lvl1pPr>
          </a:lstStyle>
          <a:p>
            <a:r>
              <a:rPr lang="en-US">
                <a:solidFill>
                  <a:schemeClr val="bg1"/>
                </a:solidFill>
              </a:rPr>
              <a:t>#G7Kananaskis2025 • Footer</a:t>
            </a:r>
          </a:p>
        </p:txBody>
      </p:sp>
      <p:sp>
        <p:nvSpPr>
          <p:cNvPr id="19" name="Subtitle 2">
            <a:extLst>
              <a:ext uri="{FF2B5EF4-FFF2-40B4-BE49-F238E27FC236}">
                <a16:creationId xmlns:a16="http://schemas.microsoft.com/office/drawing/2014/main" id="{4EF7A986-7F71-4A42-B51C-5BF8F6852362}"/>
              </a:ext>
            </a:extLst>
          </p:cNvPr>
          <p:cNvSpPr>
            <a:spLocks noGrp="1"/>
          </p:cNvSpPr>
          <p:nvPr>
            <p:ph type="subTitle" idx="1" hasCustomPrompt="1"/>
          </p:nvPr>
        </p:nvSpPr>
        <p:spPr>
          <a:xfrm>
            <a:off x="838201" y="5044735"/>
            <a:ext cx="10515600" cy="449112"/>
          </a:xfrm>
        </p:spPr>
        <p:txBody>
          <a:bodyPr>
            <a:normAutofit/>
          </a:bodyPr>
          <a:lstStyle>
            <a:lvl1pPr marL="0" indent="0" algn="ctr">
              <a:lnSpc>
                <a:spcPct val="100000"/>
              </a:lnSpc>
              <a:buNone/>
              <a:defRPr sz="1800" b="0" i="0" spc="300">
                <a:solidFill>
                  <a:schemeClr val="bg1"/>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20" name="Text Placeholder 17">
            <a:extLst>
              <a:ext uri="{FF2B5EF4-FFF2-40B4-BE49-F238E27FC236}">
                <a16:creationId xmlns:a16="http://schemas.microsoft.com/office/drawing/2014/main" id="{352A9938-14E5-5D42-8B4C-37377DA720C0}"/>
              </a:ext>
            </a:extLst>
          </p:cNvPr>
          <p:cNvSpPr>
            <a:spLocks noGrp="1"/>
          </p:cNvSpPr>
          <p:nvPr>
            <p:ph type="body" sz="quarter" idx="14"/>
          </p:nvPr>
        </p:nvSpPr>
        <p:spPr>
          <a:xfrm>
            <a:off x="5349987" y="5594084"/>
            <a:ext cx="1492028" cy="289959"/>
          </a:xfrm>
          <a:solidFill>
            <a:schemeClr val="bg1"/>
          </a:solidFill>
        </p:spPr>
        <p:txBody>
          <a:bodyPr anchor="ctr">
            <a:noAutofit/>
          </a:bodyPr>
          <a:lstStyle>
            <a:lvl1pPr algn="ctr">
              <a:lnSpc>
                <a:spcPct val="100000"/>
              </a:lnSpc>
              <a:defRPr sz="1050" b="1" i="0" spc="0">
                <a:solidFill>
                  <a:schemeClr val="accent3"/>
                </a:solidFill>
                <a:latin typeface="Aptos ExtraBold" panose="020B0004020202020204" pitchFamily="34" charset="0"/>
              </a:defRPr>
            </a:lvl1pPr>
          </a:lstStyle>
          <a:p>
            <a:pPr lvl="0"/>
            <a:endParaRPr lang="en-US"/>
          </a:p>
        </p:txBody>
      </p:sp>
      <p:sp>
        <p:nvSpPr>
          <p:cNvPr id="9" name="Title 1">
            <a:extLst>
              <a:ext uri="{FF2B5EF4-FFF2-40B4-BE49-F238E27FC236}">
                <a16:creationId xmlns:a16="http://schemas.microsoft.com/office/drawing/2014/main" id="{395AF016-C065-8740-B20B-8CDE50A79322}"/>
              </a:ext>
            </a:extLst>
          </p:cNvPr>
          <p:cNvSpPr>
            <a:spLocks noGrp="1"/>
          </p:cNvSpPr>
          <p:nvPr>
            <p:ph type="ctrTitle" hasCustomPrompt="1"/>
          </p:nvPr>
        </p:nvSpPr>
        <p:spPr>
          <a:xfrm>
            <a:off x="838201" y="4190039"/>
            <a:ext cx="10515600" cy="921603"/>
          </a:xfrm>
        </p:spPr>
        <p:txBody>
          <a:bodyPr anchor="b"/>
          <a:lstStyle>
            <a:lvl1pPr algn="ctr">
              <a:defRPr sz="6000">
                <a:solidFill>
                  <a:schemeClr val="bg1"/>
                </a:solidFill>
              </a:defRPr>
            </a:lvl1pPr>
          </a:lstStyle>
          <a:p>
            <a:r>
              <a:rPr lang="en-US"/>
              <a:t>Click to edit title</a:t>
            </a:r>
          </a:p>
        </p:txBody>
      </p:sp>
    </p:spTree>
    <p:extLst>
      <p:ext uri="{BB962C8B-B14F-4D97-AF65-F5344CB8AC3E}">
        <p14:creationId xmlns:p14="http://schemas.microsoft.com/office/powerpoint/2010/main" val="24805154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avy_Curtain">
    <p:spTree>
      <p:nvGrpSpPr>
        <p:cNvPr id="1" name=""/>
        <p:cNvGrpSpPr/>
        <p:nvPr/>
      </p:nvGrpSpPr>
      <p:grpSpPr>
        <a:xfrm>
          <a:off x="0" y="0"/>
          <a:ext cx="0" cy="0"/>
          <a:chOff x="0" y="0"/>
          <a:chExt cx="0" cy="0"/>
        </a:xfrm>
      </p:grpSpPr>
      <p:pic>
        <p:nvPicPr>
          <p:cNvPr id="3" name="Picture 2" descr="A blue and black background&#10;&#10;Description automatically generated">
            <a:extLst>
              <a:ext uri="{FF2B5EF4-FFF2-40B4-BE49-F238E27FC236}">
                <a16:creationId xmlns:a16="http://schemas.microsoft.com/office/drawing/2014/main" id="{DB1286ED-EBE4-E044-934E-03F0E1983D6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912F2D89-C193-0C45-A971-C109C70CC09E}"/>
              </a:ext>
            </a:extLst>
          </p:cNvPr>
          <p:cNvSpPr>
            <a:spLocks noGrp="1"/>
          </p:cNvSpPr>
          <p:nvPr>
            <p:ph type="sldNum" sz="quarter" idx="12"/>
          </p:nvPr>
        </p:nvSpPr>
        <p:spPr/>
        <p:txBody>
          <a:bodyPr/>
          <a:lstStyle>
            <a:lvl1pPr>
              <a:defRPr>
                <a:solidFill>
                  <a:schemeClr val="bg1"/>
                </a:solidFill>
              </a:defRPr>
            </a:lvl1pPr>
          </a:lstStyle>
          <a:p>
            <a:fld id="{99B0031E-9056-B14A-B4FE-0DE645C381D0}" type="slidenum">
              <a:rPr lang="en-US" smtClean="0"/>
              <a:pPr/>
              <a:t>‹#›</a:t>
            </a:fld>
            <a:endParaRPr lang="en-US"/>
          </a:p>
        </p:txBody>
      </p:sp>
      <p:sp>
        <p:nvSpPr>
          <p:cNvPr id="7" name="Footer Placeholder 4">
            <a:extLst>
              <a:ext uri="{FF2B5EF4-FFF2-40B4-BE49-F238E27FC236}">
                <a16:creationId xmlns:a16="http://schemas.microsoft.com/office/drawing/2014/main" id="{A71E09C8-4CD0-5143-AB4E-EC96DF8B06EF}"/>
              </a:ext>
            </a:extLst>
          </p:cNvPr>
          <p:cNvSpPr>
            <a:spLocks noGrp="1"/>
          </p:cNvSpPr>
          <p:nvPr>
            <p:ph type="ftr" sz="quarter" idx="11"/>
          </p:nvPr>
        </p:nvSpPr>
        <p:spPr>
          <a:xfrm>
            <a:off x="838201" y="6356350"/>
            <a:ext cx="7698058" cy="365125"/>
          </a:xfrm>
        </p:spPr>
        <p:txBody>
          <a:bodyPr/>
          <a:lstStyle>
            <a:lvl1pPr>
              <a:defRPr>
                <a:solidFill>
                  <a:schemeClr val="bg1"/>
                </a:solidFill>
              </a:defRPr>
            </a:lvl1pPr>
          </a:lstStyle>
          <a:p>
            <a:r>
              <a:rPr lang="en-US">
                <a:solidFill>
                  <a:schemeClr val="bg1"/>
                </a:solidFill>
              </a:rPr>
              <a:t>#G7Kananaskis2025 • Footer</a:t>
            </a:r>
          </a:p>
        </p:txBody>
      </p:sp>
      <p:sp>
        <p:nvSpPr>
          <p:cNvPr id="19" name="Subtitle 2">
            <a:extLst>
              <a:ext uri="{FF2B5EF4-FFF2-40B4-BE49-F238E27FC236}">
                <a16:creationId xmlns:a16="http://schemas.microsoft.com/office/drawing/2014/main" id="{4EF7A986-7F71-4A42-B51C-5BF8F6852362}"/>
              </a:ext>
            </a:extLst>
          </p:cNvPr>
          <p:cNvSpPr>
            <a:spLocks noGrp="1"/>
          </p:cNvSpPr>
          <p:nvPr>
            <p:ph type="subTitle" idx="1" hasCustomPrompt="1"/>
          </p:nvPr>
        </p:nvSpPr>
        <p:spPr>
          <a:xfrm>
            <a:off x="838200" y="4283697"/>
            <a:ext cx="10515600" cy="449112"/>
          </a:xfrm>
        </p:spPr>
        <p:txBody>
          <a:bodyPr>
            <a:normAutofit/>
          </a:bodyPr>
          <a:lstStyle>
            <a:lvl1pPr marL="0" indent="0" algn="ctr">
              <a:lnSpc>
                <a:spcPct val="100000"/>
              </a:lnSpc>
              <a:buNone/>
              <a:defRPr sz="1800" b="0" i="0" spc="300">
                <a:solidFill>
                  <a:schemeClr val="bg1"/>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20" name="Text Placeholder 17">
            <a:extLst>
              <a:ext uri="{FF2B5EF4-FFF2-40B4-BE49-F238E27FC236}">
                <a16:creationId xmlns:a16="http://schemas.microsoft.com/office/drawing/2014/main" id="{352A9938-14E5-5D42-8B4C-37377DA720C0}"/>
              </a:ext>
            </a:extLst>
          </p:cNvPr>
          <p:cNvSpPr>
            <a:spLocks noGrp="1"/>
          </p:cNvSpPr>
          <p:nvPr>
            <p:ph type="body" sz="quarter" idx="14"/>
          </p:nvPr>
        </p:nvSpPr>
        <p:spPr>
          <a:xfrm>
            <a:off x="5349986" y="4833046"/>
            <a:ext cx="1492028" cy="289959"/>
          </a:xfrm>
          <a:solidFill>
            <a:schemeClr val="bg1"/>
          </a:solidFill>
        </p:spPr>
        <p:txBody>
          <a:bodyPr anchor="ctr">
            <a:noAutofit/>
          </a:bodyPr>
          <a:lstStyle>
            <a:lvl1pPr algn="ctr">
              <a:lnSpc>
                <a:spcPct val="100000"/>
              </a:lnSpc>
              <a:defRPr sz="1050" b="1" i="0" spc="0">
                <a:solidFill>
                  <a:schemeClr val="accent3"/>
                </a:solidFill>
                <a:latin typeface="Aptos ExtraBold" panose="020B0004020202020204" pitchFamily="34" charset="0"/>
              </a:defRPr>
            </a:lvl1pPr>
          </a:lstStyle>
          <a:p>
            <a:pPr lvl="0"/>
            <a:endParaRPr lang="en-US"/>
          </a:p>
        </p:txBody>
      </p:sp>
      <p:sp>
        <p:nvSpPr>
          <p:cNvPr id="9" name="Title 1">
            <a:extLst>
              <a:ext uri="{FF2B5EF4-FFF2-40B4-BE49-F238E27FC236}">
                <a16:creationId xmlns:a16="http://schemas.microsoft.com/office/drawing/2014/main" id="{395AF016-C065-8740-B20B-8CDE50A79322}"/>
              </a:ext>
            </a:extLst>
          </p:cNvPr>
          <p:cNvSpPr>
            <a:spLocks noGrp="1"/>
          </p:cNvSpPr>
          <p:nvPr>
            <p:ph type="ctrTitle" hasCustomPrompt="1"/>
          </p:nvPr>
        </p:nvSpPr>
        <p:spPr>
          <a:xfrm>
            <a:off x="838200" y="1862766"/>
            <a:ext cx="10515600" cy="2487837"/>
          </a:xfrm>
        </p:spPr>
        <p:txBody>
          <a:bodyPr anchor="b"/>
          <a:lstStyle>
            <a:lvl1pPr algn="ctr">
              <a:defRPr sz="6000">
                <a:solidFill>
                  <a:schemeClr val="bg1"/>
                </a:solidFill>
              </a:defRPr>
            </a:lvl1pPr>
          </a:lstStyle>
          <a:p>
            <a:r>
              <a:rPr lang="en-US"/>
              <a:t>Click to edit title</a:t>
            </a:r>
          </a:p>
        </p:txBody>
      </p:sp>
    </p:spTree>
    <p:extLst>
      <p:ext uri="{BB962C8B-B14F-4D97-AF65-F5344CB8AC3E}">
        <p14:creationId xmlns:p14="http://schemas.microsoft.com/office/powerpoint/2010/main" val="3406540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avy_1col">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C8987970-BA7F-9C4B-B406-88AE50CE08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5" name="Footer Placeholder 4">
            <a:extLst>
              <a:ext uri="{FF2B5EF4-FFF2-40B4-BE49-F238E27FC236}">
                <a16:creationId xmlns:a16="http://schemas.microsoft.com/office/drawing/2014/main" id="{944D7AA4-4220-EA4D-B2B8-4C149D66CCF1}"/>
              </a:ext>
            </a:extLst>
          </p:cNvPr>
          <p:cNvSpPr>
            <a:spLocks noGrp="1"/>
          </p:cNvSpPr>
          <p:nvPr>
            <p:ph type="ftr" sz="quarter" idx="11"/>
          </p:nvPr>
        </p:nvSpPr>
        <p:spPr/>
        <p:txBody>
          <a:bodyPr/>
          <a:lstStyle>
            <a:lvl1pPr>
              <a:defRPr>
                <a:solidFill>
                  <a:schemeClr val="bg1"/>
                </a:solidFill>
              </a:defRPr>
            </a:lvl1pPr>
          </a:lstStyle>
          <a:p>
            <a:r>
              <a:rPr lang="en-US">
                <a:solidFill>
                  <a:schemeClr val="bg1"/>
                </a:solidFill>
              </a:rPr>
              <a:t>#G7Kananaskis2025 • Footer</a:t>
            </a:r>
          </a:p>
        </p:txBody>
      </p:sp>
      <p:sp>
        <p:nvSpPr>
          <p:cNvPr id="9" name="Title 1">
            <a:extLst>
              <a:ext uri="{FF2B5EF4-FFF2-40B4-BE49-F238E27FC236}">
                <a16:creationId xmlns:a16="http://schemas.microsoft.com/office/drawing/2014/main" id="{F3C5AAD2-4978-C447-9C9E-BCEFD7E0D190}"/>
              </a:ext>
            </a:extLst>
          </p:cNvPr>
          <p:cNvSpPr>
            <a:spLocks noGrp="1"/>
          </p:cNvSpPr>
          <p:nvPr>
            <p:ph type="title" hasCustomPrompt="1"/>
          </p:nvPr>
        </p:nvSpPr>
        <p:spPr>
          <a:xfrm>
            <a:off x="838200" y="365125"/>
            <a:ext cx="10515600" cy="1037789"/>
          </a:xfrm>
        </p:spPr>
        <p:txBody>
          <a:bodyPr anchor="b"/>
          <a:lstStyle>
            <a:lvl1pPr>
              <a:defRPr>
                <a:solidFill>
                  <a:schemeClr val="bg1"/>
                </a:solidFill>
              </a:defRPr>
            </a:lvl1pPr>
          </a:lstStyle>
          <a:p>
            <a:r>
              <a:rPr lang="en-US"/>
              <a:t>Click to edit title</a:t>
            </a:r>
          </a:p>
        </p:txBody>
      </p:sp>
      <p:sp>
        <p:nvSpPr>
          <p:cNvPr id="10" name="Content Placeholder 2">
            <a:extLst>
              <a:ext uri="{FF2B5EF4-FFF2-40B4-BE49-F238E27FC236}">
                <a16:creationId xmlns:a16="http://schemas.microsoft.com/office/drawing/2014/main" id="{491FD965-6746-AE45-BABC-E671517D1746}"/>
              </a:ext>
            </a:extLst>
          </p:cNvPr>
          <p:cNvSpPr>
            <a:spLocks noGrp="1"/>
          </p:cNvSpPr>
          <p:nvPr>
            <p:ph idx="1"/>
          </p:nvPr>
        </p:nvSpPr>
        <p:spPr>
          <a:xfrm>
            <a:off x="838200" y="1402915"/>
            <a:ext cx="10515600" cy="4774048"/>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pic>
        <p:nvPicPr>
          <p:cNvPr id="8" name="Picture 7" descr="Logo with text &quot;G7 2025 Kananaskis&quot; • Logo avec texte « G7 2025 Kananaskis »">
            <a:extLst>
              <a:ext uri="{FF2B5EF4-FFF2-40B4-BE49-F238E27FC236}">
                <a16:creationId xmlns:a16="http://schemas.microsoft.com/office/drawing/2014/main" id="{552114EE-9336-D544-95E1-73D71EA9CBCA}"/>
              </a:ext>
            </a:extLst>
          </p:cNvPr>
          <p:cNvPicPr>
            <a:picLocks noChangeAspect="1"/>
          </p:cNvPicPr>
          <p:nvPr userDrawn="1"/>
        </p:nvPicPr>
        <p:blipFill>
          <a:blip r:embed="rId4"/>
          <a:stretch>
            <a:fillRect/>
          </a:stretch>
        </p:blipFill>
        <p:spPr>
          <a:xfrm>
            <a:off x="10872374" y="5832829"/>
            <a:ext cx="1181502" cy="860322"/>
          </a:xfrm>
          <a:prstGeom prst="rect">
            <a:avLst/>
          </a:prstGeom>
        </p:spPr>
      </p:pic>
    </p:spTree>
    <p:extLst>
      <p:ext uri="{BB962C8B-B14F-4D97-AF65-F5344CB8AC3E}">
        <p14:creationId xmlns:p14="http://schemas.microsoft.com/office/powerpoint/2010/main" val="3728484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avy_2col">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684F5CBE-9017-5B4B-A012-ABDE2F69A1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901DDC4F-321A-AC4F-A79C-462E01FBA8BF}"/>
              </a:ext>
            </a:extLst>
          </p:cNvPr>
          <p:cNvSpPr>
            <a:spLocks noGrp="1"/>
          </p:cNvSpPr>
          <p:nvPr>
            <p:ph type="body" idx="1" hasCustomPrompt="1"/>
          </p:nvPr>
        </p:nvSpPr>
        <p:spPr>
          <a:xfrm>
            <a:off x="839788" y="1445243"/>
            <a:ext cx="5157787" cy="645591"/>
          </a:xfrm>
        </p:spPr>
        <p:txBody>
          <a:bodyPr anchor="b">
            <a:normAutofit/>
          </a:bodyPr>
          <a:lstStyle>
            <a:lvl1pPr marL="0" indent="0">
              <a:buNone/>
              <a:defRPr sz="2000" b="1" i="0">
                <a:solidFill>
                  <a:schemeClr val="bg1"/>
                </a:solidFill>
                <a:latin typeface="Aptos SemiBold"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4" name="Content Placeholder 3">
            <a:extLst>
              <a:ext uri="{FF2B5EF4-FFF2-40B4-BE49-F238E27FC236}">
                <a16:creationId xmlns:a16="http://schemas.microsoft.com/office/drawing/2014/main" id="{6D59B603-69FB-644C-B6FA-ED11445DE46E}"/>
              </a:ext>
            </a:extLst>
          </p:cNvPr>
          <p:cNvSpPr>
            <a:spLocks noGrp="1"/>
          </p:cNvSpPr>
          <p:nvPr>
            <p:ph sz="half" idx="2" hasCustomPrompt="1"/>
          </p:nvPr>
        </p:nvSpPr>
        <p:spPr>
          <a:xfrm>
            <a:off x="839788" y="2090835"/>
            <a:ext cx="5157787" cy="400330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8CE2D8-6F94-A348-B59C-D160D48E4D4B}"/>
              </a:ext>
            </a:extLst>
          </p:cNvPr>
          <p:cNvSpPr>
            <a:spLocks noGrp="1"/>
          </p:cNvSpPr>
          <p:nvPr>
            <p:ph type="body" sz="quarter" idx="3" hasCustomPrompt="1"/>
          </p:nvPr>
        </p:nvSpPr>
        <p:spPr>
          <a:xfrm>
            <a:off x="6172200" y="1445243"/>
            <a:ext cx="5183188" cy="645591"/>
          </a:xfrm>
        </p:spPr>
        <p:txBody>
          <a:bodyPr anchor="b">
            <a:normAutofit/>
          </a:bodyPr>
          <a:lstStyle>
            <a:lvl1pPr marL="0" indent="0">
              <a:buNone/>
              <a:defRPr sz="2000" b="1" i="0">
                <a:solidFill>
                  <a:schemeClr val="bg1"/>
                </a:solidFill>
                <a:latin typeface="Aptos SemiBold"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6" name="Content Placeholder 5">
            <a:extLst>
              <a:ext uri="{FF2B5EF4-FFF2-40B4-BE49-F238E27FC236}">
                <a16:creationId xmlns:a16="http://schemas.microsoft.com/office/drawing/2014/main" id="{F0BE9529-60E3-A84B-A151-E4402EE4FF5D}"/>
              </a:ext>
            </a:extLst>
          </p:cNvPr>
          <p:cNvSpPr>
            <a:spLocks noGrp="1"/>
          </p:cNvSpPr>
          <p:nvPr>
            <p:ph sz="quarter" idx="4"/>
          </p:nvPr>
        </p:nvSpPr>
        <p:spPr>
          <a:xfrm>
            <a:off x="6172200" y="2090835"/>
            <a:ext cx="5183188" cy="400330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A369EC4D-4918-BF40-82A5-B644281C56CB}"/>
              </a:ext>
            </a:extLst>
          </p:cNvPr>
          <p:cNvSpPr>
            <a:spLocks noGrp="1"/>
          </p:cNvSpPr>
          <p:nvPr>
            <p:ph type="ftr" sz="quarter" idx="11"/>
          </p:nvPr>
        </p:nvSpPr>
        <p:spPr/>
        <p:txBody>
          <a:bodyPr/>
          <a:lstStyle>
            <a:lvl1pPr>
              <a:defRPr>
                <a:solidFill>
                  <a:schemeClr val="bg1"/>
                </a:solidFill>
              </a:defRPr>
            </a:lvl1pPr>
          </a:lstStyle>
          <a:p>
            <a:r>
              <a:rPr lang="en-US"/>
              <a:t>#G7Kananaskis2025 • Footer</a:t>
            </a:r>
            <a:endParaRPr lang="en-US">
              <a:solidFill>
                <a:schemeClr val="bg1"/>
              </a:solidFill>
            </a:endParaRPr>
          </a:p>
        </p:txBody>
      </p:sp>
      <p:sp>
        <p:nvSpPr>
          <p:cNvPr id="11" name="Title 1">
            <a:extLst>
              <a:ext uri="{FF2B5EF4-FFF2-40B4-BE49-F238E27FC236}">
                <a16:creationId xmlns:a16="http://schemas.microsoft.com/office/drawing/2014/main" id="{88ABCCD5-8D2B-2C4C-84B6-FBBEFDAE4026}"/>
              </a:ext>
            </a:extLst>
          </p:cNvPr>
          <p:cNvSpPr>
            <a:spLocks noGrp="1"/>
          </p:cNvSpPr>
          <p:nvPr>
            <p:ph type="title" hasCustomPrompt="1"/>
          </p:nvPr>
        </p:nvSpPr>
        <p:spPr>
          <a:xfrm>
            <a:off x="838200" y="365125"/>
            <a:ext cx="10515600" cy="1037789"/>
          </a:xfrm>
        </p:spPr>
        <p:txBody>
          <a:bodyPr anchor="b"/>
          <a:lstStyle>
            <a:lvl1pPr>
              <a:defRPr>
                <a:solidFill>
                  <a:schemeClr val="bg1"/>
                </a:solidFill>
              </a:defRPr>
            </a:lvl1pPr>
          </a:lstStyle>
          <a:p>
            <a:r>
              <a:rPr lang="en-US"/>
              <a:t>Click to edit title</a:t>
            </a:r>
          </a:p>
        </p:txBody>
      </p:sp>
      <p:pic>
        <p:nvPicPr>
          <p:cNvPr id="10" name="Picture 9" descr="Logo with text &quot;G7 2025 Kananaskis&quot; • Logo avec texte « G7 2025 Kananaskis »">
            <a:extLst>
              <a:ext uri="{FF2B5EF4-FFF2-40B4-BE49-F238E27FC236}">
                <a16:creationId xmlns:a16="http://schemas.microsoft.com/office/drawing/2014/main" id="{237408C4-1870-7E40-B2B0-9744193F003D}"/>
              </a:ext>
            </a:extLst>
          </p:cNvPr>
          <p:cNvPicPr>
            <a:picLocks noChangeAspect="1"/>
          </p:cNvPicPr>
          <p:nvPr userDrawn="1"/>
        </p:nvPicPr>
        <p:blipFill>
          <a:blip r:embed="rId4"/>
          <a:stretch>
            <a:fillRect/>
          </a:stretch>
        </p:blipFill>
        <p:spPr>
          <a:xfrm>
            <a:off x="10872374" y="5832829"/>
            <a:ext cx="1181502" cy="860322"/>
          </a:xfrm>
          <a:prstGeom prst="rect">
            <a:avLst/>
          </a:prstGeom>
        </p:spPr>
      </p:pic>
    </p:spTree>
    <p:extLst>
      <p:ext uri="{BB962C8B-B14F-4D97-AF65-F5344CB8AC3E}">
        <p14:creationId xmlns:p14="http://schemas.microsoft.com/office/powerpoint/2010/main" val="13477266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avy_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EC2BDF9-65F4-7245-A0F6-33FB62B0CF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113BE7A-95DC-FD4A-8150-383919431919}"/>
              </a:ext>
            </a:extLst>
          </p:cNvPr>
          <p:cNvSpPr>
            <a:spLocks noGrp="1"/>
          </p:cNvSpPr>
          <p:nvPr>
            <p:ph type="title"/>
          </p:nvPr>
        </p:nvSpPr>
        <p:spPr>
          <a:xfrm>
            <a:off x="838200" y="517161"/>
            <a:ext cx="4985479" cy="5381468"/>
          </a:xfrm>
        </p:spPr>
        <p:txBody>
          <a:bodyPr anchor="ctr"/>
          <a:lstStyle>
            <a:lvl1pPr>
              <a:lnSpc>
                <a:spcPct val="110000"/>
              </a:lnSpc>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944D7AA4-4220-EA4D-B2B8-4C149D66CCF1}"/>
              </a:ext>
            </a:extLst>
          </p:cNvPr>
          <p:cNvSpPr>
            <a:spLocks noGrp="1"/>
          </p:cNvSpPr>
          <p:nvPr>
            <p:ph type="ftr" sz="quarter" idx="11"/>
          </p:nvPr>
        </p:nvSpPr>
        <p:spPr/>
        <p:txBody>
          <a:bodyPr/>
          <a:lstStyle>
            <a:lvl1pPr>
              <a:defRPr>
                <a:solidFill>
                  <a:schemeClr val="bg1"/>
                </a:solidFill>
              </a:defRPr>
            </a:lvl1pPr>
          </a:lstStyle>
          <a:p>
            <a:r>
              <a:rPr lang="en-US">
                <a:solidFill>
                  <a:schemeClr val="bg1"/>
                </a:solidFill>
              </a:rPr>
              <a:t>#G7Kananaskis2025 • Footer</a:t>
            </a:r>
          </a:p>
        </p:txBody>
      </p:sp>
      <p:pic>
        <p:nvPicPr>
          <p:cNvPr id="8" name="Picture 7" descr="Logo with text &quot;G7 2025 Kananaskis&quot; • Logo avec texte « G7 2025 Kananaskis »">
            <a:extLst>
              <a:ext uri="{FF2B5EF4-FFF2-40B4-BE49-F238E27FC236}">
                <a16:creationId xmlns:a16="http://schemas.microsoft.com/office/drawing/2014/main" id="{1D23FBAB-2493-0949-AE70-8A9E35E54C1A}"/>
              </a:ext>
            </a:extLst>
          </p:cNvPr>
          <p:cNvPicPr>
            <a:picLocks noChangeAspect="1"/>
          </p:cNvPicPr>
          <p:nvPr userDrawn="1"/>
        </p:nvPicPr>
        <p:blipFill>
          <a:blip r:embed="rId4"/>
          <a:stretch>
            <a:fillRect/>
          </a:stretch>
        </p:blipFill>
        <p:spPr>
          <a:xfrm>
            <a:off x="10872374" y="5832829"/>
            <a:ext cx="1181502" cy="860322"/>
          </a:xfrm>
          <a:prstGeom prst="rect">
            <a:avLst/>
          </a:prstGeom>
        </p:spPr>
      </p:pic>
    </p:spTree>
    <p:extLst>
      <p:ext uri="{BB962C8B-B14F-4D97-AF65-F5344CB8AC3E}">
        <p14:creationId xmlns:p14="http://schemas.microsoft.com/office/powerpoint/2010/main" val="13858996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avy_Top">
    <p:spTree>
      <p:nvGrpSpPr>
        <p:cNvPr id="1" name=""/>
        <p:cNvGrpSpPr/>
        <p:nvPr/>
      </p:nvGrpSpPr>
      <p:grpSpPr>
        <a:xfrm>
          <a:off x="0" y="0"/>
          <a:ext cx="0" cy="0"/>
          <a:chOff x="0" y="0"/>
          <a:chExt cx="0" cy="0"/>
        </a:xfrm>
      </p:grpSpPr>
      <p:pic>
        <p:nvPicPr>
          <p:cNvPr id="3" name="Picture 2" descr="A blue and white border&#10;&#10;Description automatically generated">
            <a:extLst>
              <a:ext uri="{FF2B5EF4-FFF2-40B4-BE49-F238E27FC236}">
                <a16:creationId xmlns:a16="http://schemas.microsoft.com/office/drawing/2014/main" id="{9B5D8728-A04D-CD47-8AC4-57F4CF15212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Footer Placeholder 4">
            <a:extLst>
              <a:ext uri="{FF2B5EF4-FFF2-40B4-BE49-F238E27FC236}">
                <a16:creationId xmlns:a16="http://schemas.microsoft.com/office/drawing/2014/main" id="{BC79CA9E-5854-DE44-B2F1-673627B6E610}"/>
              </a:ext>
            </a:extLst>
          </p:cNvPr>
          <p:cNvSpPr>
            <a:spLocks noGrp="1"/>
          </p:cNvSpPr>
          <p:nvPr>
            <p:ph type="ftr" sz="quarter" idx="11"/>
          </p:nvPr>
        </p:nvSpPr>
        <p:spPr/>
        <p:txBody>
          <a:bodyPr/>
          <a:lstStyle/>
          <a:p>
            <a:r>
              <a:rPr lang="en-US"/>
              <a:t>#G7Kananaskis2025 • Footer</a:t>
            </a:r>
          </a:p>
        </p:txBody>
      </p:sp>
      <p:sp>
        <p:nvSpPr>
          <p:cNvPr id="6" name="Slide Number Placeholder 5">
            <a:extLst>
              <a:ext uri="{FF2B5EF4-FFF2-40B4-BE49-F238E27FC236}">
                <a16:creationId xmlns:a16="http://schemas.microsoft.com/office/drawing/2014/main" id="{07552FA6-4EC9-A645-876C-69FB4C932544}"/>
              </a:ext>
            </a:extLst>
          </p:cNvPr>
          <p:cNvSpPr>
            <a:spLocks noGrp="1"/>
          </p:cNvSpPr>
          <p:nvPr>
            <p:ph type="sldNum" sz="quarter" idx="12"/>
          </p:nvPr>
        </p:nvSpPr>
        <p:spPr/>
        <p:txBody>
          <a:bodyPr/>
          <a:lstStyle/>
          <a:p>
            <a:fld id="{99B0031E-9056-B14A-B4FE-0DE645C381D0}" type="slidenum">
              <a:rPr lang="en-US" smtClean="0"/>
              <a:t>‹#›</a:t>
            </a:fld>
            <a:endParaRPr lang="en-US"/>
          </a:p>
        </p:txBody>
      </p:sp>
      <p:sp>
        <p:nvSpPr>
          <p:cNvPr id="9" name="Subtitle 2">
            <a:extLst>
              <a:ext uri="{FF2B5EF4-FFF2-40B4-BE49-F238E27FC236}">
                <a16:creationId xmlns:a16="http://schemas.microsoft.com/office/drawing/2014/main" id="{31FA63FC-07FE-4444-BB54-8F0F4372D376}"/>
              </a:ext>
            </a:extLst>
          </p:cNvPr>
          <p:cNvSpPr>
            <a:spLocks noGrp="1"/>
          </p:cNvSpPr>
          <p:nvPr>
            <p:ph type="subTitle" idx="13" hasCustomPrompt="1"/>
          </p:nvPr>
        </p:nvSpPr>
        <p:spPr>
          <a:xfrm>
            <a:off x="838200" y="3870120"/>
            <a:ext cx="10515600" cy="449112"/>
          </a:xfrm>
        </p:spPr>
        <p:txBody>
          <a:bodyPr anchor="ctr">
            <a:normAutofit/>
          </a:bodyPr>
          <a:lstStyle>
            <a:lvl1pPr marL="0" indent="0" algn="ctr">
              <a:lnSpc>
                <a:spcPct val="100000"/>
              </a:lnSpc>
              <a:buNone/>
              <a:defRPr sz="1800" b="0" i="0" spc="300">
                <a:solidFill>
                  <a:schemeClr val="tx2"/>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10" name="Text Placeholder 17">
            <a:extLst>
              <a:ext uri="{FF2B5EF4-FFF2-40B4-BE49-F238E27FC236}">
                <a16:creationId xmlns:a16="http://schemas.microsoft.com/office/drawing/2014/main" id="{0E85C1D7-6394-D249-87CC-273DBA5046CF}"/>
              </a:ext>
            </a:extLst>
          </p:cNvPr>
          <p:cNvSpPr>
            <a:spLocks noGrp="1"/>
          </p:cNvSpPr>
          <p:nvPr>
            <p:ph type="body" sz="quarter" idx="14"/>
          </p:nvPr>
        </p:nvSpPr>
        <p:spPr>
          <a:xfrm>
            <a:off x="5349986" y="4419469"/>
            <a:ext cx="1492028" cy="289959"/>
          </a:xfrm>
          <a:solidFill>
            <a:schemeClr val="accent3">
              <a:alpha val="80000"/>
            </a:schemeClr>
          </a:solidFill>
        </p:spPr>
        <p:txBody>
          <a:bodyPr anchor="ctr">
            <a:noAutofit/>
          </a:bodyPr>
          <a:lstStyle>
            <a:lvl1pPr algn="ctr">
              <a:lnSpc>
                <a:spcPct val="100000"/>
              </a:lnSpc>
              <a:defRPr sz="1050" b="1" i="0" spc="0">
                <a:solidFill>
                  <a:schemeClr val="bg1"/>
                </a:solidFill>
                <a:latin typeface="Aptos ExtraBold" panose="020B0004020202020204" pitchFamily="34" charset="0"/>
              </a:defRPr>
            </a:lvl1pPr>
          </a:lstStyle>
          <a:p>
            <a:pPr lvl="0"/>
            <a:endParaRPr lang="en-US"/>
          </a:p>
        </p:txBody>
      </p:sp>
      <p:sp>
        <p:nvSpPr>
          <p:cNvPr id="11" name="Title 1">
            <a:extLst>
              <a:ext uri="{FF2B5EF4-FFF2-40B4-BE49-F238E27FC236}">
                <a16:creationId xmlns:a16="http://schemas.microsoft.com/office/drawing/2014/main" id="{CA57BD3C-EC88-764E-842E-12A176D8CC61}"/>
              </a:ext>
            </a:extLst>
          </p:cNvPr>
          <p:cNvSpPr>
            <a:spLocks noGrp="1"/>
          </p:cNvSpPr>
          <p:nvPr>
            <p:ph type="ctrTitle" hasCustomPrompt="1"/>
          </p:nvPr>
        </p:nvSpPr>
        <p:spPr>
          <a:xfrm>
            <a:off x="838200" y="1549917"/>
            <a:ext cx="10515600" cy="2448442"/>
          </a:xfrm>
        </p:spPr>
        <p:txBody>
          <a:bodyPr anchor="b"/>
          <a:lstStyle>
            <a:lvl1pPr algn="ctr">
              <a:defRPr sz="6000">
                <a:solidFill>
                  <a:schemeClr val="accent3"/>
                </a:solidFill>
              </a:defRPr>
            </a:lvl1pPr>
          </a:lstStyle>
          <a:p>
            <a:r>
              <a:rPr lang="en-US"/>
              <a:t>Click to edit title</a:t>
            </a:r>
          </a:p>
        </p:txBody>
      </p:sp>
    </p:spTree>
    <p:extLst>
      <p:ext uri="{BB962C8B-B14F-4D97-AF65-F5344CB8AC3E}">
        <p14:creationId xmlns:p14="http://schemas.microsoft.com/office/powerpoint/2010/main" val="32798019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avy_Top_1col">
    <p:spTree>
      <p:nvGrpSpPr>
        <p:cNvPr id="1" name=""/>
        <p:cNvGrpSpPr/>
        <p:nvPr/>
      </p:nvGrpSpPr>
      <p:grpSpPr>
        <a:xfrm>
          <a:off x="0" y="0"/>
          <a:ext cx="0" cy="0"/>
          <a:chOff x="0" y="0"/>
          <a:chExt cx="0" cy="0"/>
        </a:xfrm>
      </p:grpSpPr>
      <p:pic>
        <p:nvPicPr>
          <p:cNvPr id="10" name="Picture 9" descr="A blue and white border&#10;&#10;Description automatically generated">
            <a:extLst>
              <a:ext uri="{FF2B5EF4-FFF2-40B4-BE49-F238E27FC236}">
                <a16:creationId xmlns:a16="http://schemas.microsoft.com/office/drawing/2014/main" id="{753AF647-6EF1-6D46-B869-9259C8EC2A7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C05DBDC-90A6-BB42-8BCF-AFA0457694A0}"/>
              </a:ext>
            </a:extLst>
          </p:cNvPr>
          <p:cNvSpPr>
            <a:spLocks noGrp="1"/>
          </p:cNvSpPr>
          <p:nvPr>
            <p:ph type="title" hasCustomPrompt="1"/>
          </p:nvPr>
        </p:nvSpPr>
        <p:spPr>
          <a:xfrm>
            <a:off x="838200" y="1791620"/>
            <a:ext cx="10515600" cy="850358"/>
          </a:xfrm>
        </p:spPr>
        <p:txBody>
          <a:bodyPr anchor="b"/>
          <a:lstStyle>
            <a:lvl1pPr>
              <a:defRPr>
                <a:solidFill>
                  <a:schemeClr val="accent3"/>
                </a:solidFill>
              </a:defRPr>
            </a:lvl1pPr>
          </a:lstStyle>
          <a:p>
            <a:r>
              <a:rPr lang="en-US"/>
              <a:t>Click to edit title</a:t>
            </a:r>
          </a:p>
        </p:txBody>
      </p:sp>
      <p:sp>
        <p:nvSpPr>
          <p:cNvPr id="3" name="Content Placeholder 2">
            <a:extLst>
              <a:ext uri="{FF2B5EF4-FFF2-40B4-BE49-F238E27FC236}">
                <a16:creationId xmlns:a16="http://schemas.microsoft.com/office/drawing/2014/main" id="{B05AB7C2-ABD3-D74F-8450-975761E3FD8E}"/>
              </a:ext>
            </a:extLst>
          </p:cNvPr>
          <p:cNvSpPr>
            <a:spLocks noGrp="1"/>
          </p:cNvSpPr>
          <p:nvPr>
            <p:ph sz="half" idx="1" hasCustomPrompt="1"/>
          </p:nvPr>
        </p:nvSpPr>
        <p:spPr>
          <a:xfrm>
            <a:off x="838200" y="2641978"/>
            <a:ext cx="10515600" cy="3580851"/>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4833955-E1F2-7541-8761-86C386012AF3}"/>
              </a:ext>
            </a:extLst>
          </p:cNvPr>
          <p:cNvSpPr>
            <a:spLocks noGrp="1"/>
          </p:cNvSpPr>
          <p:nvPr>
            <p:ph type="ftr" sz="quarter" idx="11"/>
          </p:nvPr>
        </p:nvSpPr>
        <p:spPr/>
        <p:txBody>
          <a:bodyPr/>
          <a:lstStyle/>
          <a:p>
            <a:r>
              <a:rPr lang="en-US"/>
              <a:t>#G7Kananaskis2025 • Footer</a:t>
            </a:r>
          </a:p>
        </p:txBody>
      </p:sp>
      <p:sp>
        <p:nvSpPr>
          <p:cNvPr id="7" name="Slide Number Placeholder 6">
            <a:extLst>
              <a:ext uri="{FF2B5EF4-FFF2-40B4-BE49-F238E27FC236}">
                <a16:creationId xmlns:a16="http://schemas.microsoft.com/office/drawing/2014/main" id="{4101BDA7-F717-9841-B371-2F4CD978846D}"/>
              </a:ext>
            </a:extLst>
          </p:cNvPr>
          <p:cNvSpPr>
            <a:spLocks noGrp="1"/>
          </p:cNvSpPr>
          <p:nvPr>
            <p:ph type="sldNum" sz="quarter" idx="12"/>
          </p:nvPr>
        </p:nvSpPr>
        <p:spPr/>
        <p:txBody>
          <a:bodyPr/>
          <a:lstStyle/>
          <a:p>
            <a:fld id="{99B0031E-9056-B14A-B4FE-0DE645C381D0}" type="slidenum">
              <a:rPr lang="en-US" smtClean="0"/>
              <a:t>‹#›</a:t>
            </a:fld>
            <a:endParaRPr lang="en-US"/>
          </a:p>
        </p:txBody>
      </p:sp>
    </p:spTree>
    <p:extLst>
      <p:ext uri="{BB962C8B-B14F-4D97-AF65-F5344CB8AC3E}">
        <p14:creationId xmlns:p14="http://schemas.microsoft.com/office/powerpoint/2010/main" val="23319837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Pine_Bottom">
    <p:spTree>
      <p:nvGrpSpPr>
        <p:cNvPr id="1" name=""/>
        <p:cNvGrpSpPr/>
        <p:nvPr/>
      </p:nvGrpSpPr>
      <p:grpSpPr>
        <a:xfrm>
          <a:off x="0" y="0"/>
          <a:ext cx="0" cy="0"/>
          <a:chOff x="0" y="0"/>
          <a:chExt cx="0" cy="0"/>
        </a:xfrm>
      </p:grpSpPr>
      <p:pic>
        <p:nvPicPr>
          <p:cNvPr id="5" name="Picture 4" descr="Logo with text &quot;G7 2025 Kananaskis&quot; • Logo avec texte « G7 2025 Kananaskis »">
            <a:extLst>
              <a:ext uri="{FF2B5EF4-FFF2-40B4-BE49-F238E27FC236}">
                <a16:creationId xmlns:a16="http://schemas.microsoft.com/office/drawing/2014/main" id="{C8135070-A965-B046-8342-1C3B3ABC6F0F}"/>
              </a:ext>
            </a:extLst>
          </p:cNvPr>
          <p:cNvPicPr>
            <a:picLocks noChangeAspect="1"/>
          </p:cNvPicPr>
          <p:nvPr userDrawn="1"/>
        </p:nvPicPr>
        <p:blipFill>
          <a:blip r:embed="rId2"/>
          <a:src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id="{93774A5F-0F30-C74B-9419-5302CD1851BA}"/>
              </a:ext>
            </a:extLst>
          </p:cNvPr>
          <p:cNvSpPr>
            <a:spLocks noGrp="1"/>
          </p:cNvSpPr>
          <p:nvPr>
            <p:ph type="ftr" sz="quarter" idx="11"/>
          </p:nvPr>
        </p:nvSpPr>
        <p:spPr/>
        <p:txBody>
          <a:bodyPr/>
          <a:lstStyle>
            <a:lvl1pPr>
              <a:defRPr>
                <a:solidFill>
                  <a:schemeClr val="bg1"/>
                </a:solidFill>
              </a:defRPr>
            </a:lvl1pPr>
          </a:lstStyle>
          <a:p>
            <a:r>
              <a:rPr lang="en-US">
                <a:solidFill>
                  <a:schemeClr val="bg1"/>
                </a:solidFill>
              </a:rPr>
              <a:t>#G7Kananaskis2025 • Footer</a:t>
            </a:r>
          </a:p>
        </p:txBody>
      </p:sp>
      <p:sp>
        <p:nvSpPr>
          <p:cNvPr id="4" name="Slide Number Placeholder 3">
            <a:extLst>
              <a:ext uri="{FF2B5EF4-FFF2-40B4-BE49-F238E27FC236}">
                <a16:creationId xmlns:a16="http://schemas.microsoft.com/office/drawing/2014/main" id="{D568F315-0B67-1A45-BA4F-DBD7418D7CDD}"/>
              </a:ext>
            </a:extLst>
          </p:cNvPr>
          <p:cNvSpPr>
            <a:spLocks noGrp="1"/>
          </p:cNvSpPr>
          <p:nvPr>
            <p:ph type="sldNum" sz="quarter" idx="12"/>
          </p:nvPr>
        </p:nvSpPr>
        <p:spPr/>
        <p:txBody>
          <a:bodyPr/>
          <a:lstStyle>
            <a:lvl1pPr>
              <a:defRPr>
                <a:solidFill>
                  <a:schemeClr val="bg1"/>
                </a:solidFill>
              </a:defRPr>
            </a:lvl1pPr>
          </a:lstStyle>
          <a:p>
            <a:fld id="{99B0031E-9056-B14A-B4FE-0DE645C381D0}" type="slidenum">
              <a:rPr lang="en-US" smtClean="0"/>
              <a:pPr/>
              <a:t>‹#›</a:t>
            </a:fld>
            <a:endParaRPr lang="en-US"/>
          </a:p>
        </p:txBody>
      </p:sp>
      <p:sp>
        <p:nvSpPr>
          <p:cNvPr id="11" name="Title 1">
            <a:extLst>
              <a:ext uri="{FF2B5EF4-FFF2-40B4-BE49-F238E27FC236}">
                <a16:creationId xmlns:a16="http://schemas.microsoft.com/office/drawing/2014/main" id="{EE01EA1F-8205-D447-A01E-FC05440CC30D}"/>
              </a:ext>
            </a:extLst>
          </p:cNvPr>
          <p:cNvSpPr txBox="1">
            <a:spLocks/>
          </p:cNvSpPr>
          <p:nvPr userDrawn="1"/>
        </p:nvSpPr>
        <p:spPr>
          <a:xfrm>
            <a:off x="838200" y="3131126"/>
            <a:ext cx="10515600" cy="915121"/>
          </a:xfrm>
          <a:prstGeom prst="rect">
            <a:avLst/>
          </a:prstGeom>
        </p:spPr>
        <p:txBody>
          <a:bodyPr vert="horz" lIns="91440" tIns="45720" rIns="91440" bIns="45720" rtlCol="0" anchor="b">
            <a:normAutofit/>
          </a:bodyPr>
          <a:lstStyle>
            <a:lvl1pPr algn="ctr" defTabSz="914400" rtl="0" eaLnBrk="1" latinLnBrk="0" hangingPunct="1">
              <a:lnSpc>
                <a:spcPct val="80000"/>
              </a:lnSpc>
              <a:spcBef>
                <a:spcPct val="0"/>
              </a:spcBef>
              <a:buNone/>
              <a:defRPr sz="6000" b="1" i="0" kern="1200">
                <a:solidFill>
                  <a:schemeClr val="accent4"/>
                </a:solidFill>
                <a:latin typeface="Aptos Black" panose="020B0004020202020204" pitchFamily="34" charset="0"/>
                <a:ea typeface="+mj-ea"/>
                <a:cs typeface="+mj-cs"/>
              </a:defRPr>
            </a:lvl1pPr>
          </a:lstStyle>
          <a:p>
            <a:r>
              <a:rPr lang="en-US"/>
              <a:t>Click to edit title</a:t>
            </a:r>
          </a:p>
        </p:txBody>
      </p:sp>
      <p:sp>
        <p:nvSpPr>
          <p:cNvPr id="12" name="Subtitle 2">
            <a:extLst>
              <a:ext uri="{FF2B5EF4-FFF2-40B4-BE49-F238E27FC236}">
                <a16:creationId xmlns:a16="http://schemas.microsoft.com/office/drawing/2014/main" id="{B776AFF2-05CE-6B43-BCCF-E9EBE9DF2B19}"/>
              </a:ext>
            </a:extLst>
          </p:cNvPr>
          <p:cNvSpPr txBox="1">
            <a:spLocks/>
          </p:cNvSpPr>
          <p:nvPr userDrawn="1"/>
        </p:nvSpPr>
        <p:spPr>
          <a:xfrm>
            <a:off x="838200" y="3960975"/>
            <a:ext cx="10515600" cy="449112"/>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1000"/>
              </a:spcBef>
              <a:buFont typeface="Arial" panose="020B0604020202020204" pitchFamily="34" charset="0"/>
              <a:buNone/>
              <a:defRPr sz="1800" b="0" i="0" kern="1200" spc="300">
                <a:solidFill>
                  <a:schemeClr val="tx2"/>
                </a:solidFill>
                <a:latin typeface="Aptos" panose="020B0004020202020204" pitchFamily="34" charset="0"/>
                <a:ea typeface="+mn-ea"/>
                <a:cs typeface="+mn-cs"/>
              </a:defRPr>
            </a:lvl1pPr>
            <a:lvl2pPr marL="457200" indent="0" algn="ctr" defTabSz="914400" rtl="0" eaLnBrk="1" latinLnBrk="0" hangingPunct="1">
              <a:lnSpc>
                <a:spcPct val="110000"/>
              </a:lnSpc>
              <a:spcBef>
                <a:spcPts val="500"/>
              </a:spcBef>
              <a:buClr>
                <a:srgbClr val="00542B"/>
              </a:buClr>
              <a:buFont typeface="Arial" panose="020B0604020202020204" pitchFamily="34" charset="0"/>
              <a:buNone/>
              <a:defRPr sz="2000" b="0" i="0" kern="1200">
                <a:solidFill>
                  <a:schemeClr val="tx1"/>
                </a:solidFill>
                <a:latin typeface="Aptos Light" panose="020B0004020202020204" pitchFamily="34" charset="0"/>
                <a:ea typeface="+mn-ea"/>
                <a:cs typeface="+mn-cs"/>
              </a:defRPr>
            </a:lvl2pPr>
            <a:lvl3pPr marL="914400" indent="0" algn="ctr" defTabSz="914400" rtl="0" eaLnBrk="1" latinLnBrk="0" hangingPunct="1">
              <a:lnSpc>
                <a:spcPct val="110000"/>
              </a:lnSpc>
              <a:spcBef>
                <a:spcPts val="500"/>
              </a:spcBef>
              <a:buClr>
                <a:srgbClr val="7A9E40"/>
              </a:buClr>
              <a:buFont typeface="Arial" panose="020B0604020202020204" pitchFamily="34" charset="0"/>
              <a:buNone/>
              <a:defRPr sz="1800" b="0" i="0" kern="1200">
                <a:solidFill>
                  <a:schemeClr val="tx1"/>
                </a:solidFill>
                <a:latin typeface="Aptos Light" panose="020B0004020202020204" pitchFamily="34" charset="0"/>
                <a:ea typeface="+mn-ea"/>
                <a:cs typeface="+mn-cs"/>
              </a:defRPr>
            </a:lvl3pPr>
            <a:lvl4pPr marL="1371600" indent="0" algn="ctr" defTabSz="914400" rtl="0" eaLnBrk="1" latinLnBrk="0" hangingPunct="1">
              <a:lnSpc>
                <a:spcPct val="110000"/>
              </a:lnSpc>
              <a:spcBef>
                <a:spcPts val="500"/>
              </a:spcBef>
              <a:buClr>
                <a:srgbClr val="26445F"/>
              </a:buClr>
              <a:buFont typeface="Arial" panose="020B0604020202020204" pitchFamily="34" charset="0"/>
              <a:buNone/>
              <a:defRPr sz="1600" b="0" i="0" kern="1200">
                <a:solidFill>
                  <a:schemeClr val="tx1"/>
                </a:solidFill>
                <a:latin typeface="Aptos Light" panose="020B0004020202020204" pitchFamily="34" charset="0"/>
                <a:ea typeface="+mn-ea"/>
                <a:cs typeface="+mn-cs"/>
              </a:defRPr>
            </a:lvl4pPr>
            <a:lvl5pPr marL="1828800" indent="0" algn="ctr" defTabSz="914400" rtl="0" eaLnBrk="1" latinLnBrk="0" hangingPunct="1">
              <a:lnSpc>
                <a:spcPct val="110000"/>
              </a:lnSpc>
              <a:spcBef>
                <a:spcPts val="500"/>
              </a:spcBef>
              <a:buClr>
                <a:srgbClr val="07888F"/>
              </a:buClr>
              <a:buFont typeface="Arial" panose="020B0604020202020204" pitchFamily="34" charset="0"/>
              <a:buNone/>
              <a:defRPr sz="1600" b="0" i="0" kern="1200">
                <a:solidFill>
                  <a:schemeClr val="tx1"/>
                </a:solidFill>
                <a:latin typeface="Aptos Light" panose="020B00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CLICK TO EDIT SUBTITLE</a:t>
            </a:r>
          </a:p>
        </p:txBody>
      </p:sp>
      <p:sp>
        <p:nvSpPr>
          <p:cNvPr id="15" name="Text Placeholder 17">
            <a:extLst>
              <a:ext uri="{FF2B5EF4-FFF2-40B4-BE49-F238E27FC236}">
                <a16:creationId xmlns:a16="http://schemas.microsoft.com/office/drawing/2014/main" id="{2A92FA47-62DF-2B46-8409-6F2F0BA007EA}"/>
              </a:ext>
            </a:extLst>
          </p:cNvPr>
          <p:cNvSpPr>
            <a:spLocks noGrp="1"/>
          </p:cNvSpPr>
          <p:nvPr>
            <p:ph type="body" sz="quarter" idx="15"/>
          </p:nvPr>
        </p:nvSpPr>
        <p:spPr>
          <a:xfrm>
            <a:off x="5349986" y="4510323"/>
            <a:ext cx="1492028" cy="291600"/>
          </a:xfrm>
          <a:solidFill>
            <a:schemeClr val="accent4">
              <a:alpha val="80000"/>
            </a:schemeClr>
          </a:solidFill>
        </p:spPr>
        <p:txBody>
          <a:bodyPr anchor="ctr">
            <a:noAutofit/>
          </a:bodyPr>
          <a:lstStyle>
            <a:lvl1pPr algn="ctr">
              <a:lnSpc>
                <a:spcPct val="100000"/>
              </a:lnSpc>
              <a:defRPr sz="1050" b="1" i="0" spc="0">
                <a:solidFill>
                  <a:schemeClr val="bg1"/>
                </a:solidFill>
                <a:latin typeface="Aptos ExtraBold" panose="020B0004020202020204" pitchFamily="34" charset="0"/>
              </a:defRPr>
            </a:lvl1pPr>
          </a:lstStyle>
          <a:p>
            <a:pPr lvl="0"/>
            <a:endParaRPr lang="en-US"/>
          </a:p>
        </p:txBody>
      </p:sp>
    </p:spTree>
    <p:extLst>
      <p:ext uri="{BB962C8B-B14F-4D97-AF65-F5344CB8AC3E}">
        <p14:creationId xmlns:p14="http://schemas.microsoft.com/office/powerpoint/2010/main" val="17602182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epTeal_Bottom">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15ECA4A-6D7F-9B40-9D47-3A87F98A14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id="{93774A5F-0F30-C74B-9419-5302CD1851BA}"/>
              </a:ext>
            </a:extLst>
          </p:cNvPr>
          <p:cNvSpPr>
            <a:spLocks noGrp="1"/>
          </p:cNvSpPr>
          <p:nvPr>
            <p:ph type="ftr" sz="quarter" idx="11"/>
          </p:nvPr>
        </p:nvSpPr>
        <p:spPr/>
        <p:txBody>
          <a:bodyPr/>
          <a:lstStyle>
            <a:lvl1pPr>
              <a:defRPr>
                <a:solidFill>
                  <a:schemeClr val="bg1"/>
                </a:solidFill>
              </a:defRPr>
            </a:lvl1pPr>
          </a:lstStyle>
          <a:p>
            <a:r>
              <a:rPr lang="en-US">
                <a:solidFill>
                  <a:schemeClr val="bg1"/>
                </a:solidFill>
              </a:rPr>
              <a:t>#G7Kananaskis2025 • Footer</a:t>
            </a:r>
          </a:p>
        </p:txBody>
      </p:sp>
      <p:sp>
        <p:nvSpPr>
          <p:cNvPr id="4" name="Slide Number Placeholder 3">
            <a:extLst>
              <a:ext uri="{FF2B5EF4-FFF2-40B4-BE49-F238E27FC236}">
                <a16:creationId xmlns:a16="http://schemas.microsoft.com/office/drawing/2014/main" id="{D568F315-0B67-1A45-BA4F-DBD7418D7CDD}"/>
              </a:ext>
            </a:extLst>
          </p:cNvPr>
          <p:cNvSpPr>
            <a:spLocks noGrp="1"/>
          </p:cNvSpPr>
          <p:nvPr>
            <p:ph type="sldNum" sz="quarter" idx="12"/>
          </p:nvPr>
        </p:nvSpPr>
        <p:spPr/>
        <p:txBody>
          <a:bodyPr/>
          <a:lstStyle>
            <a:lvl1pPr>
              <a:defRPr>
                <a:solidFill>
                  <a:schemeClr val="bg1"/>
                </a:solidFill>
              </a:defRPr>
            </a:lvl1pPr>
          </a:lstStyle>
          <a:p>
            <a:fld id="{99B0031E-9056-B14A-B4FE-0DE645C381D0}" type="slidenum">
              <a:rPr lang="en-US" smtClean="0"/>
              <a:pPr/>
              <a:t>‹#›</a:t>
            </a:fld>
            <a:endParaRPr lang="en-US"/>
          </a:p>
        </p:txBody>
      </p:sp>
      <p:sp>
        <p:nvSpPr>
          <p:cNvPr id="13" name="Title 1">
            <a:extLst>
              <a:ext uri="{FF2B5EF4-FFF2-40B4-BE49-F238E27FC236}">
                <a16:creationId xmlns:a16="http://schemas.microsoft.com/office/drawing/2014/main" id="{EC2F2000-ACD8-B84D-8D93-FE277BFA3FDF}"/>
              </a:ext>
            </a:extLst>
          </p:cNvPr>
          <p:cNvSpPr>
            <a:spLocks noGrp="1"/>
          </p:cNvSpPr>
          <p:nvPr>
            <p:ph type="ctrTitle" hasCustomPrompt="1"/>
          </p:nvPr>
        </p:nvSpPr>
        <p:spPr>
          <a:xfrm>
            <a:off x="838200" y="978052"/>
            <a:ext cx="10515600" cy="2479675"/>
          </a:xfrm>
        </p:spPr>
        <p:txBody>
          <a:bodyPr anchor="b"/>
          <a:lstStyle>
            <a:lvl1pPr algn="ctr">
              <a:defRPr sz="6000">
                <a:solidFill>
                  <a:schemeClr val="accent4"/>
                </a:solidFill>
              </a:defRPr>
            </a:lvl1pPr>
          </a:lstStyle>
          <a:p>
            <a:r>
              <a:rPr lang="en-US"/>
              <a:t>Click to edit title</a:t>
            </a:r>
          </a:p>
        </p:txBody>
      </p:sp>
      <p:sp>
        <p:nvSpPr>
          <p:cNvPr id="14" name="Subtitle 2">
            <a:extLst>
              <a:ext uri="{FF2B5EF4-FFF2-40B4-BE49-F238E27FC236}">
                <a16:creationId xmlns:a16="http://schemas.microsoft.com/office/drawing/2014/main" id="{4687E44F-FE78-6049-8549-2968F12C9B1D}"/>
              </a:ext>
            </a:extLst>
          </p:cNvPr>
          <p:cNvSpPr>
            <a:spLocks noGrp="1"/>
          </p:cNvSpPr>
          <p:nvPr>
            <p:ph type="subTitle" idx="1" hasCustomPrompt="1"/>
          </p:nvPr>
        </p:nvSpPr>
        <p:spPr>
          <a:xfrm>
            <a:off x="838200" y="3335064"/>
            <a:ext cx="10515600" cy="449112"/>
          </a:xfrm>
        </p:spPr>
        <p:txBody>
          <a:bodyPr anchor="ctr">
            <a:normAutofit/>
          </a:bodyPr>
          <a:lstStyle>
            <a:lvl1pPr marL="0" indent="0" algn="ctr">
              <a:lnSpc>
                <a:spcPct val="100000"/>
              </a:lnSpc>
              <a:buNone/>
              <a:defRPr sz="1800" b="0" i="0" spc="300">
                <a:solidFill>
                  <a:schemeClr val="tx2"/>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18" name="Text Placeholder 17">
            <a:extLst>
              <a:ext uri="{FF2B5EF4-FFF2-40B4-BE49-F238E27FC236}">
                <a16:creationId xmlns:a16="http://schemas.microsoft.com/office/drawing/2014/main" id="{E3D3716E-39CE-ED4D-9726-A93D05B603AF}"/>
              </a:ext>
            </a:extLst>
          </p:cNvPr>
          <p:cNvSpPr>
            <a:spLocks noGrp="1"/>
          </p:cNvSpPr>
          <p:nvPr>
            <p:ph type="body" sz="quarter" idx="14"/>
          </p:nvPr>
        </p:nvSpPr>
        <p:spPr>
          <a:xfrm>
            <a:off x="5349986" y="3884412"/>
            <a:ext cx="1492028" cy="291600"/>
          </a:xfrm>
          <a:solidFill>
            <a:schemeClr val="accent4">
              <a:alpha val="80000"/>
            </a:schemeClr>
          </a:solidFill>
        </p:spPr>
        <p:txBody>
          <a:bodyPr anchor="ctr">
            <a:noAutofit/>
          </a:bodyPr>
          <a:lstStyle>
            <a:lvl1pPr algn="ctr">
              <a:lnSpc>
                <a:spcPct val="100000"/>
              </a:lnSpc>
              <a:defRPr sz="1050" b="1" i="0" spc="0">
                <a:solidFill>
                  <a:schemeClr val="bg1"/>
                </a:solidFill>
                <a:latin typeface="Aptos ExtraBold" panose="020B0004020202020204" pitchFamily="34" charset="0"/>
              </a:defRPr>
            </a:lvl1pPr>
          </a:lstStyle>
          <a:p>
            <a:pPr lvl="0"/>
            <a:endParaRPr lang="en-US"/>
          </a:p>
        </p:txBody>
      </p:sp>
    </p:spTree>
    <p:extLst>
      <p:ext uri="{BB962C8B-B14F-4D97-AF65-F5344CB8AC3E}">
        <p14:creationId xmlns:p14="http://schemas.microsoft.com/office/powerpoint/2010/main" val="2511855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Pine_Curtain">
    <p:spTree>
      <p:nvGrpSpPr>
        <p:cNvPr id="1" name=""/>
        <p:cNvGrpSpPr/>
        <p:nvPr/>
      </p:nvGrpSpPr>
      <p:grpSpPr>
        <a:xfrm>
          <a:off x="0" y="0"/>
          <a:ext cx="0" cy="0"/>
          <a:chOff x="0" y="0"/>
          <a:chExt cx="0" cy="0"/>
        </a:xfrm>
      </p:grpSpPr>
      <p:pic>
        <p:nvPicPr>
          <p:cNvPr id="5" name="Picture 4" descr="Logo with text &quot;G7 2025 Kananaskis&quot; • Logo avec texte « G7 2025 Kananaskis »">
            <a:extLst>
              <a:ext uri="{FF2B5EF4-FFF2-40B4-BE49-F238E27FC236}">
                <a16:creationId xmlns:a16="http://schemas.microsoft.com/office/drawing/2014/main" id="{81E0C657-64A0-974D-9418-D66C924E8E05}"/>
              </a:ext>
            </a:extLst>
          </p:cNvPr>
          <p:cNvPicPr>
            <a:picLocks noChangeAspect="1"/>
          </p:cNvPicPr>
          <p:nvPr userDrawn="1"/>
        </p:nvPicPr>
        <p:blipFill>
          <a:blip r:embed="rId2"/>
          <a:src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912F2D89-C193-0C45-A971-C109C70CC09E}"/>
              </a:ext>
            </a:extLst>
          </p:cNvPr>
          <p:cNvSpPr>
            <a:spLocks noGrp="1"/>
          </p:cNvSpPr>
          <p:nvPr>
            <p:ph type="sldNum" sz="quarter" idx="12"/>
          </p:nvPr>
        </p:nvSpPr>
        <p:spPr/>
        <p:txBody>
          <a:bodyPr/>
          <a:lstStyle>
            <a:lvl1pPr>
              <a:defRPr>
                <a:solidFill>
                  <a:schemeClr val="bg1"/>
                </a:solidFill>
              </a:defRPr>
            </a:lvl1pPr>
          </a:lstStyle>
          <a:p>
            <a:fld id="{99B0031E-9056-B14A-B4FE-0DE645C381D0}" type="slidenum">
              <a:rPr lang="en-US" smtClean="0"/>
              <a:pPr/>
              <a:t>‹#›</a:t>
            </a:fld>
            <a:endParaRPr lang="en-US"/>
          </a:p>
        </p:txBody>
      </p:sp>
      <p:sp>
        <p:nvSpPr>
          <p:cNvPr id="7" name="Footer Placeholder 4">
            <a:extLst>
              <a:ext uri="{FF2B5EF4-FFF2-40B4-BE49-F238E27FC236}">
                <a16:creationId xmlns:a16="http://schemas.microsoft.com/office/drawing/2014/main" id="{A71E09C8-4CD0-5143-AB4E-EC96DF8B06EF}"/>
              </a:ext>
            </a:extLst>
          </p:cNvPr>
          <p:cNvSpPr>
            <a:spLocks noGrp="1"/>
          </p:cNvSpPr>
          <p:nvPr>
            <p:ph type="ftr" sz="quarter" idx="11"/>
          </p:nvPr>
        </p:nvSpPr>
        <p:spPr>
          <a:xfrm>
            <a:off x="838201" y="6356350"/>
            <a:ext cx="7698058" cy="365125"/>
          </a:xfrm>
        </p:spPr>
        <p:txBody>
          <a:bodyPr/>
          <a:lstStyle>
            <a:lvl1pPr>
              <a:defRPr>
                <a:solidFill>
                  <a:schemeClr val="bg1"/>
                </a:solidFill>
              </a:defRPr>
            </a:lvl1pPr>
          </a:lstStyle>
          <a:p>
            <a:r>
              <a:rPr lang="en-US">
                <a:solidFill>
                  <a:schemeClr val="bg1"/>
                </a:solidFill>
              </a:rPr>
              <a:t>#G7Kananaskis2025 • Footer</a:t>
            </a:r>
          </a:p>
        </p:txBody>
      </p:sp>
      <p:sp>
        <p:nvSpPr>
          <p:cNvPr id="19" name="Subtitle 2">
            <a:extLst>
              <a:ext uri="{FF2B5EF4-FFF2-40B4-BE49-F238E27FC236}">
                <a16:creationId xmlns:a16="http://schemas.microsoft.com/office/drawing/2014/main" id="{4EF7A986-7F71-4A42-B51C-5BF8F6852362}"/>
              </a:ext>
            </a:extLst>
          </p:cNvPr>
          <p:cNvSpPr>
            <a:spLocks noGrp="1"/>
          </p:cNvSpPr>
          <p:nvPr>
            <p:ph type="subTitle" idx="1" hasCustomPrompt="1"/>
          </p:nvPr>
        </p:nvSpPr>
        <p:spPr>
          <a:xfrm>
            <a:off x="838201" y="5044735"/>
            <a:ext cx="10515600" cy="449112"/>
          </a:xfrm>
        </p:spPr>
        <p:txBody>
          <a:bodyPr>
            <a:normAutofit/>
          </a:bodyPr>
          <a:lstStyle>
            <a:lvl1pPr marL="0" indent="0" algn="ctr">
              <a:lnSpc>
                <a:spcPct val="100000"/>
              </a:lnSpc>
              <a:buNone/>
              <a:defRPr sz="1800" b="0" i="0" spc="300">
                <a:solidFill>
                  <a:schemeClr val="bg1"/>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20" name="Text Placeholder 17">
            <a:extLst>
              <a:ext uri="{FF2B5EF4-FFF2-40B4-BE49-F238E27FC236}">
                <a16:creationId xmlns:a16="http://schemas.microsoft.com/office/drawing/2014/main" id="{352A9938-14E5-5D42-8B4C-37377DA720C0}"/>
              </a:ext>
            </a:extLst>
          </p:cNvPr>
          <p:cNvSpPr>
            <a:spLocks noGrp="1"/>
          </p:cNvSpPr>
          <p:nvPr>
            <p:ph type="body" sz="quarter" idx="14"/>
          </p:nvPr>
        </p:nvSpPr>
        <p:spPr>
          <a:xfrm>
            <a:off x="5349987" y="5594084"/>
            <a:ext cx="1492028" cy="289959"/>
          </a:xfrm>
          <a:solidFill>
            <a:schemeClr val="bg1"/>
          </a:solidFill>
        </p:spPr>
        <p:txBody>
          <a:bodyPr anchor="ctr">
            <a:noAutofit/>
          </a:bodyPr>
          <a:lstStyle>
            <a:lvl1pPr algn="ctr">
              <a:lnSpc>
                <a:spcPct val="100000"/>
              </a:lnSpc>
              <a:defRPr sz="1050" b="1" i="0" spc="0">
                <a:solidFill>
                  <a:schemeClr val="accent4"/>
                </a:solidFill>
                <a:latin typeface="Aptos ExtraBold" panose="020B0004020202020204" pitchFamily="34" charset="0"/>
              </a:defRPr>
            </a:lvl1pPr>
          </a:lstStyle>
          <a:p>
            <a:pPr lvl="0"/>
            <a:endParaRPr lang="en-US"/>
          </a:p>
        </p:txBody>
      </p:sp>
      <p:sp>
        <p:nvSpPr>
          <p:cNvPr id="9" name="Title 1">
            <a:extLst>
              <a:ext uri="{FF2B5EF4-FFF2-40B4-BE49-F238E27FC236}">
                <a16:creationId xmlns:a16="http://schemas.microsoft.com/office/drawing/2014/main" id="{395AF016-C065-8740-B20B-8CDE50A79322}"/>
              </a:ext>
            </a:extLst>
          </p:cNvPr>
          <p:cNvSpPr>
            <a:spLocks noGrp="1"/>
          </p:cNvSpPr>
          <p:nvPr>
            <p:ph type="ctrTitle" hasCustomPrompt="1"/>
          </p:nvPr>
        </p:nvSpPr>
        <p:spPr>
          <a:xfrm>
            <a:off x="838201" y="4190039"/>
            <a:ext cx="10515600" cy="921603"/>
          </a:xfrm>
        </p:spPr>
        <p:txBody>
          <a:bodyPr anchor="b"/>
          <a:lstStyle>
            <a:lvl1pPr algn="ctr">
              <a:defRPr sz="6000">
                <a:solidFill>
                  <a:schemeClr val="bg1"/>
                </a:solidFill>
              </a:defRPr>
            </a:lvl1pPr>
          </a:lstStyle>
          <a:p>
            <a:r>
              <a:rPr lang="en-US"/>
              <a:t>Click to edit title</a:t>
            </a:r>
          </a:p>
        </p:txBody>
      </p:sp>
    </p:spTree>
    <p:extLst>
      <p:ext uri="{BB962C8B-B14F-4D97-AF65-F5344CB8AC3E}">
        <p14:creationId xmlns:p14="http://schemas.microsoft.com/office/powerpoint/2010/main" val="2966051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ne_Curtain">
    <p:spTree>
      <p:nvGrpSpPr>
        <p:cNvPr id="1" name=""/>
        <p:cNvGrpSpPr/>
        <p:nvPr/>
      </p:nvGrpSpPr>
      <p:grpSpPr>
        <a:xfrm>
          <a:off x="0" y="0"/>
          <a:ext cx="0" cy="0"/>
          <a:chOff x="0" y="0"/>
          <a:chExt cx="0" cy="0"/>
        </a:xfrm>
      </p:grpSpPr>
      <p:pic>
        <p:nvPicPr>
          <p:cNvPr id="5" name="Picture 4" descr="Logo with text &quot;G7 2025 Kananaskis&quot; • Logo avec texte « G7 2025 Kananaskis »">
            <a:extLst>
              <a:ext uri="{FF2B5EF4-FFF2-40B4-BE49-F238E27FC236}">
                <a16:creationId xmlns:a16="http://schemas.microsoft.com/office/drawing/2014/main" id="{81E0C657-64A0-974D-9418-D66C924E8E0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912F2D89-C193-0C45-A971-C109C70CC09E}"/>
              </a:ext>
            </a:extLst>
          </p:cNvPr>
          <p:cNvSpPr>
            <a:spLocks noGrp="1"/>
          </p:cNvSpPr>
          <p:nvPr>
            <p:ph type="sldNum" sz="quarter" idx="12"/>
          </p:nvPr>
        </p:nvSpPr>
        <p:spPr/>
        <p:txBody>
          <a:bodyPr/>
          <a:lstStyle>
            <a:lvl1pPr>
              <a:defRPr>
                <a:solidFill>
                  <a:schemeClr val="bg1"/>
                </a:solidFill>
              </a:defRPr>
            </a:lvl1pPr>
          </a:lstStyle>
          <a:p>
            <a:fld id="{99B0031E-9056-B14A-B4FE-0DE645C381D0}" type="slidenum">
              <a:rPr lang="en-US" smtClean="0"/>
              <a:pPr/>
              <a:t>‹#›</a:t>
            </a:fld>
            <a:endParaRPr lang="en-US"/>
          </a:p>
        </p:txBody>
      </p:sp>
      <p:sp>
        <p:nvSpPr>
          <p:cNvPr id="7" name="Footer Placeholder 4">
            <a:extLst>
              <a:ext uri="{FF2B5EF4-FFF2-40B4-BE49-F238E27FC236}">
                <a16:creationId xmlns:a16="http://schemas.microsoft.com/office/drawing/2014/main" id="{A71E09C8-4CD0-5143-AB4E-EC96DF8B06EF}"/>
              </a:ext>
            </a:extLst>
          </p:cNvPr>
          <p:cNvSpPr>
            <a:spLocks noGrp="1"/>
          </p:cNvSpPr>
          <p:nvPr>
            <p:ph type="ftr" sz="quarter" idx="11"/>
          </p:nvPr>
        </p:nvSpPr>
        <p:spPr>
          <a:xfrm>
            <a:off x="838201" y="6356350"/>
            <a:ext cx="7698058" cy="365125"/>
          </a:xfrm>
        </p:spPr>
        <p:txBody>
          <a:bodyPr/>
          <a:lstStyle>
            <a:lvl1pPr>
              <a:defRPr>
                <a:solidFill>
                  <a:schemeClr val="bg1"/>
                </a:solidFill>
              </a:defRPr>
            </a:lvl1pPr>
          </a:lstStyle>
          <a:p>
            <a:r>
              <a:rPr lang="en-US">
                <a:solidFill>
                  <a:schemeClr val="bg1"/>
                </a:solidFill>
              </a:rPr>
              <a:t>#G7Kananaskis2025 • Footer</a:t>
            </a:r>
          </a:p>
        </p:txBody>
      </p:sp>
      <p:sp>
        <p:nvSpPr>
          <p:cNvPr id="19" name="Subtitle 2">
            <a:extLst>
              <a:ext uri="{FF2B5EF4-FFF2-40B4-BE49-F238E27FC236}">
                <a16:creationId xmlns:a16="http://schemas.microsoft.com/office/drawing/2014/main" id="{4EF7A986-7F71-4A42-B51C-5BF8F6852362}"/>
              </a:ext>
            </a:extLst>
          </p:cNvPr>
          <p:cNvSpPr>
            <a:spLocks noGrp="1"/>
          </p:cNvSpPr>
          <p:nvPr>
            <p:ph type="subTitle" idx="1" hasCustomPrompt="1"/>
          </p:nvPr>
        </p:nvSpPr>
        <p:spPr>
          <a:xfrm>
            <a:off x="838201" y="5044735"/>
            <a:ext cx="10515600" cy="449112"/>
          </a:xfrm>
        </p:spPr>
        <p:txBody>
          <a:bodyPr>
            <a:normAutofit/>
          </a:bodyPr>
          <a:lstStyle>
            <a:lvl1pPr marL="0" indent="0" algn="ctr">
              <a:lnSpc>
                <a:spcPct val="100000"/>
              </a:lnSpc>
              <a:buNone/>
              <a:defRPr sz="1800" b="0" i="0" spc="300">
                <a:solidFill>
                  <a:schemeClr val="bg1"/>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20" name="Text Placeholder 17">
            <a:extLst>
              <a:ext uri="{FF2B5EF4-FFF2-40B4-BE49-F238E27FC236}">
                <a16:creationId xmlns:a16="http://schemas.microsoft.com/office/drawing/2014/main" id="{352A9938-14E5-5D42-8B4C-37377DA720C0}"/>
              </a:ext>
            </a:extLst>
          </p:cNvPr>
          <p:cNvSpPr>
            <a:spLocks noGrp="1"/>
          </p:cNvSpPr>
          <p:nvPr>
            <p:ph type="body" sz="quarter" idx="14"/>
          </p:nvPr>
        </p:nvSpPr>
        <p:spPr>
          <a:xfrm>
            <a:off x="5349987" y="5594084"/>
            <a:ext cx="1492028" cy="289959"/>
          </a:xfrm>
          <a:solidFill>
            <a:schemeClr val="bg1"/>
          </a:solidFill>
        </p:spPr>
        <p:txBody>
          <a:bodyPr anchor="ctr">
            <a:noAutofit/>
          </a:bodyPr>
          <a:lstStyle>
            <a:lvl1pPr algn="ctr">
              <a:lnSpc>
                <a:spcPct val="100000"/>
              </a:lnSpc>
              <a:defRPr sz="1050" b="1" i="0" spc="0">
                <a:solidFill>
                  <a:schemeClr val="accent2"/>
                </a:solidFill>
                <a:latin typeface="Aptos ExtraBold" panose="020B0004020202020204" pitchFamily="34" charset="0"/>
              </a:defRPr>
            </a:lvl1pPr>
          </a:lstStyle>
          <a:p>
            <a:pPr lvl="0"/>
            <a:endParaRPr lang="en-US"/>
          </a:p>
        </p:txBody>
      </p:sp>
      <p:sp>
        <p:nvSpPr>
          <p:cNvPr id="9" name="Title 1">
            <a:extLst>
              <a:ext uri="{FF2B5EF4-FFF2-40B4-BE49-F238E27FC236}">
                <a16:creationId xmlns:a16="http://schemas.microsoft.com/office/drawing/2014/main" id="{395AF016-C065-8740-B20B-8CDE50A79322}"/>
              </a:ext>
            </a:extLst>
          </p:cNvPr>
          <p:cNvSpPr>
            <a:spLocks noGrp="1"/>
          </p:cNvSpPr>
          <p:nvPr>
            <p:ph type="ctrTitle" hasCustomPrompt="1"/>
          </p:nvPr>
        </p:nvSpPr>
        <p:spPr>
          <a:xfrm>
            <a:off x="838201" y="4190039"/>
            <a:ext cx="10515600" cy="921603"/>
          </a:xfrm>
        </p:spPr>
        <p:txBody>
          <a:bodyPr anchor="b"/>
          <a:lstStyle>
            <a:lvl1pPr algn="ctr">
              <a:defRPr sz="6000">
                <a:solidFill>
                  <a:schemeClr val="bg1"/>
                </a:solidFill>
              </a:defRPr>
            </a:lvl1pPr>
          </a:lstStyle>
          <a:p>
            <a:r>
              <a:rPr lang="en-US"/>
              <a:t>Click to edit title</a:t>
            </a:r>
          </a:p>
        </p:txBody>
      </p:sp>
    </p:spTree>
    <p:extLst>
      <p:ext uri="{BB962C8B-B14F-4D97-AF65-F5344CB8AC3E}">
        <p14:creationId xmlns:p14="http://schemas.microsoft.com/office/powerpoint/2010/main" val="17520203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epTeal_Curtain">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EA71E4D-8CFA-2C45-8B60-963EA3F0B5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912F2D89-C193-0C45-A971-C109C70CC09E}"/>
              </a:ext>
            </a:extLst>
          </p:cNvPr>
          <p:cNvSpPr>
            <a:spLocks noGrp="1"/>
          </p:cNvSpPr>
          <p:nvPr>
            <p:ph type="sldNum" sz="quarter" idx="12"/>
          </p:nvPr>
        </p:nvSpPr>
        <p:spPr/>
        <p:txBody>
          <a:bodyPr/>
          <a:lstStyle>
            <a:lvl1pPr>
              <a:defRPr>
                <a:solidFill>
                  <a:schemeClr val="bg1"/>
                </a:solidFill>
              </a:defRPr>
            </a:lvl1pPr>
          </a:lstStyle>
          <a:p>
            <a:fld id="{99B0031E-9056-B14A-B4FE-0DE645C381D0}" type="slidenum">
              <a:rPr lang="en-US" smtClean="0"/>
              <a:pPr/>
              <a:t>‹#›</a:t>
            </a:fld>
            <a:endParaRPr lang="en-US"/>
          </a:p>
        </p:txBody>
      </p:sp>
      <p:sp>
        <p:nvSpPr>
          <p:cNvPr id="7" name="Footer Placeholder 4">
            <a:extLst>
              <a:ext uri="{FF2B5EF4-FFF2-40B4-BE49-F238E27FC236}">
                <a16:creationId xmlns:a16="http://schemas.microsoft.com/office/drawing/2014/main" id="{A71E09C8-4CD0-5143-AB4E-EC96DF8B06EF}"/>
              </a:ext>
            </a:extLst>
          </p:cNvPr>
          <p:cNvSpPr>
            <a:spLocks noGrp="1"/>
          </p:cNvSpPr>
          <p:nvPr>
            <p:ph type="ftr" sz="quarter" idx="11"/>
          </p:nvPr>
        </p:nvSpPr>
        <p:spPr>
          <a:xfrm>
            <a:off x="838201" y="6356350"/>
            <a:ext cx="7698058" cy="365125"/>
          </a:xfrm>
        </p:spPr>
        <p:txBody>
          <a:bodyPr/>
          <a:lstStyle>
            <a:lvl1pPr>
              <a:defRPr>
                <a:solidFill>
                  <a:schemeClr val="bg1"/>
                </a:solidFill>
              </a:defRPr>
            </a:lvl1pPr>
          </a:lstStyle>
          <a:p>
            <a:r>
              <a:rPr lang="en-US">
                <a:solidFill>
                  <a:schemeClr val="bg1"/>
                </a:solidFill>
              </a:rPr>
              <a:t>#G7Kananaskis2025 • Footer</a:t>
            </a:r>
          </a:p>
        </p:txBody>
      </p:sp>
      <p:sp>
        <p:nvSpPr>
          <p:cNvPr id="19" name="Subtitle 2">
            <a:extLst>
              <a:ext uri="{FF2B5EF4-FFF2-40B4-BE49-F238E27FC236}">
                <a16:creationId xmlns:a16="http://schemas.microsoft.com/office/drawing/2014/main" id="{4EF7A986-7F71-4A42-B51C-5BF8F6852362}"/>
              </a:ext>
            </a:extLst>
          </p:cNvPr>
          <p:cNvSpPr>
            <a:spLocks noGrp="1"/>
          </p:cNvSpPr>
          <p:nvPr>
            <p:ph type="subTitle" idx="1" hasCustomPrompt="1"/>
          </p:nvPr>
        </p:nvSpPr>
        <p:spPr>
          <a:xfrm>
            <a:off x="838200" y="4283696"/>
            <a:ext cx="10515600" cy="449112"/>
          </a:xfrm>
        </p:spPr>
        <p:txBody>
          <a:bodyPr>
            <a:normAutofit/>
          </a:bodyPr>
          <a:lstStyle>
            <a:lvl1pPr marL="0" indent="0" algn="ctr">
              <a:lnSpc>
                <a:spcPct val="100000"/>
              </a:lnSpc>
              <a:buNone/>
              <a:defRPr sz="1800" b="0" i="0" spc="300">
                <a:solidFill>
                  <a:schemeClr val="bg1"/>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20" name="Text Placeholder 17">
            <a:extLst>
              <a:ext uri="{FF2B5EF4-FFF2-40B4-BE49-F238E27FC236}">
                <a16:creationId xmlns:a16="http://schemas.microsoft.com/office/drawing/2014/main" id="{352A9938-14E5-5D42-8B4C-37377DA720C0}"/>
              </a:ext>
            </a:extLst>
          </p:cNvPr>
          <p:cNvSpPr>
            <a:spLocks noGrp="1"/>
          </p:cNvSpPr>
          <p:nvPr>
            <p:ph type="body" sz="quarter" idx="14"/>
          </p:nvPr>
        </p:nvSpPr>
        <p:spPr>
          <a:xfrm>
            <a:off x="5349986" y="4833045"/>
            <a:ext cx="1492028" cy="289959"/>
          </a:xfrm>
          <a:solidFill>
            <a:schemeClr val="bg1"/>
          </a:solidFill>
        </p:spPr>
        <p:txBody>
          <a:bodyPr anchor="ctr">
            <a:noAutofit/>
          </a:bodyPr>
          <a:lstStyle>
            <a:lvl1pPr algn="ctr">
              <a:lnSpc>
                <a:spcPct val="100000"/>
              </a:lnSpc>
              <a:defRPr sz="1050" b="1" i="0" spc="0">
                <a:solidFill>
                  <a:schemeClr val="accent4"/>
                </a:solidFill>
                <a:latin typeface="Aptos ExtraBold" panose="020B0004020202020204" pitchFamily="34" charset="0"/>
              </a:defRPr>
            </a:lvl1pPr>
          </a:lstStyle>
          <a:p>
            <a:pPr lvl="0"/>
            <a:endParaRPr lang="en-US"/>
          </a:p>
        </p:txBody>
      </p:sp>
      <p:sp>
        <p:nvSpPr>
          <p:cNvPr id="9" name="Title 1">
            <a:extLst>
              <a:ext uri="{FF2B5EF4-FFF2-40B4-BE49-F238E27FC236}">
                <a16:creationId xmlns:a16="http://schemas.microsoft.com/office/drawing/2014/main" id="{395AF016-C065-8740-B20B-8CDE50A79322}"/>
              </a:ext>
            </a:extLst>
          </p:cNvPr>
          <p:cNvSpPr>
            <a:spLocks noGrp="1"/>
          </p:cNvSpPr>
          <p:nvPr>
            <p:ph type="ctrTitle" hasCustomPrompt="1"/>
          </p:nvPr>
        </p:nvSpPr>
        <p:spPr>
          <a:xfrm>
            <a:off x="838200" y="1862766"/>
            <a:ext cx="10515600" cy="2487837"/>
          </a:xfrm>
        </p:spPr>
        <p:txBody>
          <a:bodyPr anchor="b"/>
          <a:lstStyle>
            <a:lvl1pPr algn="ctr">
              <a:defRPr sz="6000">
                <a:solidFill>
                  <a:schemeClr val="bg1"/>
                </a:solidFill>
              </a:defRPr>
            </a:lvl1pPr>
          </a:lstStyle>
          <a:p>
            <a:r>
              <a:rPr lang="en-US"/>
              <a:t>Click to edit title</a:t>
            </a:r>
          </a:p>
        </p:txBody>
      </p:sp>
    </p:spTree>
    <p:extLst>
      <p:ext uri="{BB962C8B-B14F-4D97-AF65-F5344CB8AC3E}">
        <p14:creationId xmlns:p14="http://schemas.microsoft.com/office/powerpoint/2010/main" val="18843744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epTeal_1col">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5F23F87-25EE-AD42-8653-8ABE94F6E1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5" name="Footer Placeholder 4">
            <a:extLst>
              <a:ext uri="{FF2B5EF4-FFF2-40B4-BE49-F238E27FC236}">
                <a16:creationId xmlns:a16="http://schemas.microsoft.com/office/drawing/2014/main" id="{944D7AA4-4220-EA4D-B2B8-4C149D66CCF1}"/>
              </a:ext>
            </a:extLst>
          </p:cNvPr>
          <p:cNvSpPr>
            <a:spLocks noGrp="1"/>
          </p:cNvSpPr>
          <p:nvPr>
            <p:ph type="ftr" sz="quarter" idx="11"/>
          </p:nvPr>
        </p:nvSpPr>
        <p:spPr/>
        <p:txBody>
          <a:bodyPr/>
          <a:lstStyle>
            <a:lvl1pPr>
              <a:defRPr>
                <a:solidFill>
                  <a:schemeClr val="bg1"/>
                </a:solidFill>
              </a:defRPr>
            </a:lvl1pPr>
          </a:lstStyle>
          <a:p>
            <a:r>
              <a:rPr lang="en-US">
                <a:solidFill>
                  <a:schemeClr val="bg1"/>
                </a:solidFill>
              </a:rPr>
              <a:t>#G7Kananaskis2025 • Footer</a:t>
            </a:r>
          </a:p>
        </p:txBody>
      </p:sp>
      <p:sp>
        <p:nvSpPr>
          <p:cNvPr id="9" name="Title 1">
            <a:extLst>
              <a:ext uri="{FF2B5EF4-FFF2-40B4-BE49-F238E27FC236}">
                <a16:creationId xmlns:a16="http://schemas.microsoft.com/office/drawing/2014/main" id="{F3C5AAD2-4978-C447-9C9E-BCEFD7E0D190}"/>
              </a:ext>
            </a:extLst>
          </p:cNvPr>
          <p:cNvSpPr>
            <a:spLocks noGrp="1"/>
          </p:cNvSpPr>
          <p:nvPr>
            <p:ph type="title" hasCustomPrompt="1"/>
          </p:nvPr>
        </p:nvSpPr>
        <p:spPr>
          <a:xfrm>
            <a:off x="838200" y="365125"/>
            <a:ext cx="10515600" cy="1037789"/>
          </a:xfrm>
        </p:spPr>
        <p:txBody>
          <a:bodyPr anchor="b"/>
          <a:lstStyle>
            <a:lvl1pPr>
              <a:defRPr>
                <a:solidFill>
                  <a:schemeClr val="bg1"/>
                </a:solidFill>
              </a:defRPr>
            </a:lvl1pPr>
          </a:lstStyle>
          <a:p>
            <a:r>
              <a:rPr lang="en-US"/>
              <a:t>Click to edit title</a:t>
            </a:r>
          </a:p>
        </p:txBody>
      </p:sp>
      <p:sp>
        <p:nvSpPr>
          <p:cNvPr id="10" name="Content Placeholder 2">
            <a:extLst>
              <a:ext uri="{FF2B5EF4-FFF2-40B4-BE49-F238E27FC236}">
                <a16:creationId xmlns:a16="http://schemas.microsoft.com/office/drawing/2014/main" id="{491FD965-6746-AE45-BABC-E671517D1746}"/>
              </a:ext>
            </a:extLst>
          </p:cNvPr>
          <p:cNvSpPr>
            <a:spLocks noGrp="1"/>
          </p:cNvSpPr>
          <p:nvPr>
            <p:ph idx="1"/>
          </p:nvPr>
        </p:nvSpPr>
        <p:spPr>
          <a:xfrm>
            <a:off x="838200" y="1402915"/>
            <a:ext cx="10515600" cy="4774048"/>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pic>
        <p:nvPicPr>
          <p:cNvPr id="7" name="Picture 6" descr="Logo with text &quot;G7 2025 Kananaskis&quot; • Logo avec texte « G7 2025 Kananaskis »">
            <a:extLst>
              <a:ext uri="{FF2B5EF4-FFF2-40B4-BE49-F238E27FC236}">
                <a16:creationId xmlns:a16="http://schemas.microsoft.com/office/drawing/2014/main" id="{24BA6257-EC50-0E4A-B506-8B624174FBEB}"/>
              </a:ext>
            </a:extLst>
          </p:cNvPr>
          <p:cNvPicPr>
            <a:picLocks noChangeAspect="1"/>
          </p:cNvPicPr>
          <p:nvPr userDrawn="1"/>
        </p:nvPicPr>
        <p:blipFill>
          <a:blip r:embed="rId4"/>
          <a:stretch>
            <a:fillRect/>
          </a:stretch>
        </p:blipFill>
        <p:spPr>
          <a:xfrm>
            <a:off x="10872374" y="5832829"/>
            <a:ext cx="1181502" cy="860322"/>
          </a:xfrm>
          <a:prstGeom prst="rect">
            <a:avLst/>
          </a:prstGeom>
        </p:spPr>
      </p:pic>
    </p:spTree>
    <p:extLst>
      <p:ext uri="{BB962C8B-B14F-4D97-AF65-F5344CB8AC3E}">
        <p14:creationId xmlns:p14="http://schemas.microsoft.com/office/powerpoint/2010/main" val="15163784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epTeal_2col">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417954E7-AF2E-1D4B-A4D1-EF53B4F1E3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901DDC4F-321A-AC4F-A79C-462E01FBA8BF}"/>
              </a:ext>
            </a:extLst>
          </p:cNvPr>
          <p:cNvSpPr>
            <a:spLocks noGrp="1"/>
          </p:cNvSpPr>
          <p:nvPr>
            <p:ph type="body" idx="1" hasCustomPrompt="1"/>
          </p:nvPr>
        </p:nvSpPr>
        <p:spPr>
          <a:xfrm>
            <a:off x="839788" y="1445243"/>
            <a:ext cx="5157787" cy="645591"/>
          </a:xfrm>
        </p:spPr>
        <p:txBody>
          <a:bodyPr anchor="b">
            <a:normAutofit/>
          </a:bodyPr>
          <a:lstStyle>
            <a:lvl1pPr marL="0" indent="0">
              <a:buNone/>
              <a:defRPr sz="2000" b="1" i="0">
                <a:solidFill>
                  <a:schemeClr val="bg1"/>
                </a:solidFill>
                <a:latin typeface="Aptos SemiBold"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4" name="Content Placeholder 3">
            <a:extLst>
              <a:ext uri="{FF2B5EF4-FFF2-40B4-BE49-F238E27FC236}">
                <a16:creationId xmlns:a16="http://schemas.microsoft.com/office/drawing/2014/main" id="{6D59B603-69FB-644C-B6FA-ED11445DE46E}"/>
              </a:ext>
            </a:extLst>
          </p:cNvPr>
          <p:cNvSpPr>
            <a:spLocks noGrp="1"/>
          </p:cNvSpPr>
          <p:nvPr>
            <p:ph sz="half" idx="2" hasCustomPrompt="1"/>
          </p:nvPr>
        </p:nvSpPr>
        <p:spPr>
          <a:xfrm>
            <a:off x="839788" y="2090835"/>
            <a:ext cx="5157787" cy="400330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8CE2D8-6F94-A348-B59C-D160D48E4D4B}"/>
              </a:ext>
            </a:extLst>
          </p:cNvPr>
          <p:cNvSpPr>
            <a:spLocks noGrp="1"/>
          </p:cNvSpPr>
          <p:nvPr>
            <p:ph type="body" sz="quarter" idx="3" hasCustomPrompt="1"/>
          </p:nvPr>
        </p:nvSpPr>
        <p:spPr>
          <a:xfrm>
            <a:off x="6172200" y="1445243"/>
            <a:ext cx="5183188" cy="645591"/>
          </a:xfrm>
        </p:spPr>
        <p:txBody>
          <a:bodyPr anchor="b">
            <a:normAutofit/>
          </a:bodyPr>
          <a:lstStyle>
            <a:lvl1pPr marL="0" indent="0">
              <a:buNone/>
              <a:defRPr sz="2000" b="1" i="0">
                <a:solidFill>
                  <a:schemeClr val="bg1"/>
                </a:solidFill>
                <a:latin typeface="Aptos SemiBold"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6" name="Content Placeholder 5">
            <a:extLst>
              <a:ext uri="{FF2B5EF4-FFF2-40B4-BE49-F238E27FC236}">
                <a16:creationId xmlns:a16="http://schemas.microsoft.com/office/drawing/2014/main" id="{F0BE9529-60E3-A84B-A151-E4402EE4FF5D}"/>
              </a:ext>
            </a:extLst>
          </p:cNvPr>
          <p:cNvSpPr>
            <a:spLocks noGrp="1"/>
          </p:cNvSpPr>
          <p:nvPr>
            <p:ph sz="quarter" idx="4"/>
          </p:nvPr>
        </p:nvSpPr>
        <p:spPr>
          <a:xfrm>
            <a:off x="6172200" y="2090835"/>
            <a:ext cx="5183188" cy="400330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A369EC4D-4918-BF40-82A5-B644281C56CB}"/>
              </a:ext>
            </a:extLst>
          </p:cNvPr>
          <p:cNvSpPr>
            <a:spLocks noGrp="1"/>
          </p:cNvSpPr>
          <p:nvPr>
            <p:ph type="ftr" sz="quarter" idx="11"/>
          </p:nvPr>
        </p:nvSpPr>
        <p:spPr/>
        <p:txBody>
          <a:bodyPr/>
          <a:lstStyle>
            <a:lvl1pPr>
              <a:defRPr>
                <a:solidFill>
                  <a:schemeClr val="bg1"/>
                </a:solidFill>
              </a:defRPr>
            </a:lvl1pPr>
          </a:lstStyle>
          <a:p>
            <a:r>
              <a:rPr lang="en-US"/>
              <a:t>#G7Kananaskis2025 • Footer</a:t>
            </a:r>
            <a:endParaRPr lang="en-US">
              <a:solidFill>
                <a:schemeClr val="bg1"/>
              </a:solidFill>
            </a:endParaRPr>
          </a:p>
        </p:txBody>
      </p:sp>
      <p:sp>
        <p:nvSpPr>
          <p:cNvPr id="11" name="Title 1">
            <a:extLst>
              <a:ext uri="{FF2B5EF4-FFF2-40B4-BE49-F238E27FC236}">
                <a16:creationId xmlns:a16="http://schemas.microsoft.com/office/drawing/2014/main" id="{88ABCCD5-8D2B-2C4C-84B6-FBBEFDAE4026}"/>
              </a:ext>
            </a:extLst>
          </p:cNvPr>
          <p:cNvSpPr>
            <a:spLocks noGrp="1"/>
          </p:cNvSpPr>
          <p:nvPr>
            <p:ph type="title" hasCustomPrompt="1"/>
          </p:nvPr>
        </p:nvSpPr>
        <p:spPr>
          <a:xfrm>
            <a:off x="838200" y="365125"/>
            <a:ext cx="10515600" cy="1037789"/>
          </a:xfrm>
        </p:spPr>
        <p:txBody>
          <a:bodyPr anchor="b"/>
          <a:lstStyle>
            <a:lvl1pPr>
              <a:defRPr>
                <a:solidFill>
                  <a:schemeClr val="bg1"/>
                </a:solidFill>
              </a:defRPr>
            </a:lvl1pPr>
          </a:lstStyle>
          <a:p>
            <a:r>
              <a:rPr lang="en-US"/>
              <a:t>Click to edit title</a:t>
            </a:r>
          </a:p>
        </p:txBody>
      </p:sp>
      <p:pic>
        <p:nvPicPr>
          <p:cNvPr id="12" name="Picture 11" descr="Logo with text &quot;G7 2025 Kananaskis&quot; • Logo avec texte « G7 2025 Kananaskis »">
            <a:extLst>
              <a:ext uri="{FF2B5EF4-FFF2-40B4-BE49-F238E27FC236}">
                <a16:creationId xmlns:a16="http://schemas.microsoft.com/office/drawing/2014/main" id="{9E4B9DEE-438B-6448-85D4-69F3A2E26FB1}"/>
              </a:ext>
            </a:extLst>
          </p:cNvPr>
          <p:cNvPicPr>
            <a:picLocks noChangeAspect="1"/>
          </p:cNvPicPr>
          <p:nvPr userDrawn="1"/>
        </p:nvPicPr>
        <p:blipFill>
          <a:blip r:embed="rId4"/>
          <a:stretch>
            <a:fillRect/>
          </a:stretch>
        </p:blipFill>
        <p:spPr>
          <a:xfrm>
            <a:off x="10872374" y="5832829"/>
            <a:ext cx="1181502" cy="860322"/>
          </a:xfrm>
          <a:prstGeom prst="rect">
            <a:avLst/>
          </a:prstGeom>
        </p:spPr>
      </p:pic>
    </p:spTree>
    <p:extLst>
      <p:ext uri="{BB962C8B-B14F-4D97-AF65-F5344CB8AC3E}">
        <p14:creationId xmlns:p14="http://schemas.microsoft.com/office/powerpoint/2010/main" val="41935644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epTeal_Quot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5BC27256-FC9E-A544-8757-B82BC709444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5" name="Footer Placeholder 4">
            <a:extLst>
              <a:ext uri="{FF2B5EF4-FFF2-40B4-BE49-F238E27FC236}">
                <a16:creationId xmlns:a16="http://schemas.microsoft.com/office/drawing/2014/main" id="{944D7AA4-4220-EA4D-B2B8-4C149D66CCF1}"/>
              </a:ext>
            </a:extLst>
          </p:cNvPr>
          <p:cNvSpPr>
            <a:spLocks noGrp="1"/>
          </p:cNvSpPr>
          <p:nvPr>
            <p:ph type="ftr" sz="quarter" idx="11"/>
          </p:nvPr>
        </p:nvSpPr>
        <p:spPr/>
        <p:txBody>
          <a:bodyPr/>
          <a:lstStyle>
            <a:lvl1pPr>
              <a:defRPr>
                <a:solidFill>
                  <a:schemeClr val="bg1"/>
                </a:solidFill>
              </a:defRPr>
            </a:lvl1pPr>
          </a:lstStyle>
          <a:p>
            <a:r>
              <a:rPr lang="en-US">
                <a:solidFill>
                  <a:schemeClr val="bg1"/>
                </a:solidFill>
              </a:rPr>
              <a:t>#G7Kananaskis2025 • Footer</a:t>
            </a:r>
          </a:p>
        </p:txBody>
      </p:sp>
      <p:sp>
        <p:nvSpPr>
          <p:cNvPr id="9" name="Title 1">
            <a:extLst>
              <a:ext uri="{FF2B5EF4-FFF2-40B4-BE49-F238E27FC236}">
                <a16:creationId xmlns:a16="http://schemas.microsoft.com/office/drawing/2014/main" id="{64BAB13D-A36E-D744-909E-5D8033F1003B}"/>
              </a:ext>
            </a:extLst>
          </p:cNvPr>
          <p:cNvSpPr>
            <a:spLocks noGrp="1"/>
          </p:cNvSpPr>
          <p:nvPr>
            <p:ph type="title"/>
          </p:nvPr>
        </p:nvSpPr>
        <p:spPr>
          <a:xfrm>
            <a:off x="838200" y="517161"/>
            <a:ext cx="4985479" cy="5381468"/>
          </a:xfrm>
        </p:spPr>
        <p:txBody>
          <a:bodyPr anchor="ctr"/>
          <a:lstStyle>
            <a:lvl1pPr>
              <a:lnSpc>
                <a:spcPct val="110000"/>
              </a:lnSpc>
              <a:defRPr>
                <a:solidFill>
                  <a:schemeClr val="bg1"/>
                </a:solidFill>
              </a:defRPr>
            </a:lvl1pPr>
          </a:lstStyle>
          <a:p>
            <a:endParaRPr lang="en-US"/>
          </a:p>
        </p:txBody>
      </p:sp>
      <p:pic>
        <p:nvPicPr>
          <p:cNvPr id="7" name="Picture 6" descr="Logo with text &quot;G7 2025 Kananaskis&quot; • Logo avec texte « G7 2025 Kananaskis »">
            <a:extLst>
              <a:ext uri="{FF2B5EF4-FFF2-40B4-BE49-F238E27FC236}">
                <a16:creationId xmlns:a16="http://schemas.microsoft.com/office/drawing/2014/main" id="{8ABA4E09-0B9D-1741-B071-DA07D88490E4}"/>
              </a:ext>
            </a:extLst>
          </p:cNvPr>
          <p:cNvPicPr>
            <a:picLocks noChangeAspect="1"/>
          </p:cNvPicPr>
          <p:nvPr userDrawn="1"/>
        </p:nvPicPr>
        <p:blipFill>
          <a:blip r:embed="rId4"/>
          <a:stretch>
            <a:fillRect/>
          </a:stretch>
        </p:blipFill>
        <p:spPr>
          <a:xfrm>
            <a:off x="10872374" y="5832829"/>
            <a:ext cx="1181502" cy="860322"/>
          </a:xfrm>
          <a:prstGeom prst="rect">
            <a:avLst/>
          </a:prstGeom>
        </p:spPr>
      </p:pic>
    </p:spTree>
    <p:extLst>
      <p:ext uri="{BB962C8B-B14F-4D97-AF65-F5344CB8AC3E}">
        <p14:creationId xmlns:p14="http://schemas.microsoft.com/office/powerpoint/2010/main" val="11033788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epTeal_Top">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9209AD8C-C7E3-2F4D-8A2B-285EAD4DEF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5" name="Footer Placeholder 4">
            <a:extLst>
              <a:ext uri="{FF2B5EF4-FFF2-40B4-BE49-F238E27FC236}">
                <a16:creationId xmlns:a16="http://schemas.microsoft.com/office/drawing/2014/main" id="{BC79CA9E-5854-DE44-B2F1-673627B6E610}"/>
              </a:ext>
            </a:extLst>
          </p:cNvPr>
          <p:cNvSpPr>
            <a:spLocks noGrp="1"/>
          </p:cNvSpPr>
          <p:nvPr>
            <p:ph type="ftr" sz="quarter" idx="11"/>
          </p:nvPr>
        </p:nvSpPr>
        <p:spPr/>
        <p:txBody>
          <a:bodyPr/>
          <a:lstStyle/>
          <a:p>
            <a:r>
              <a:rPr lang="en-US"/>
              <a:t>#G7Kananaskis2025 • Footer</a:t>
            </a:r>
          </a:p>
        </p:txBody>
      </p:sp>
      <p:sp>
        <p:nvSpPr>
          <p:cNvPr id="6" name="Slide Number Placeholder 5">
            <a:extLst>
              <a:ext uri="{FF2B5EF4-FFF2-40B4-BE49-F238E27FC236}">
                <a16:creationId xmlns:a16="http://schemas.microsoft.com/office/drawing/2014/main" id="{07552FA6-4EC9-A645-876C-69FB4C932544}"/>
              </a:ext>
            </a:extLst>
          </p:cNvPr>
          <p:cNvSpPr>
            <a:spLocks noGrp="1"/>
          </p:cNvSpPr>
          <p:nvPr>
            <p:ph type="sldNum" sz="quarter" idx="12"/>
          </p:nvPr>
        </p:nvSpPr>
        <p:spPr/>
        <p:txBody>
          <a:bodyPr/>
          <a:lstStyle/>
          <a:p>
            <a:fld id="{99B0031E-9056-B14A-B4FE-0DE645C381D0}" type="slidenum">
              <a:rPr lang="en-US" smtClean="0"/>
              <a:t>‹#›</a:t>
            </a:fld>
            <a:endParaRPr lang="en-US"/>
          </a:p>
        </p:txBody>
      </p:sp>
      <p:sp>
        <p:nvSpPr>
          <p:cNvPr id="9" name="Subtitle 2">
            <a:extLst>
              <a:ext uri="{FF2B5EF4-FFF2-40B4-BE49-F238E27FC236}">
                <a16:creationId xmlns:a16="http://schemas.microsoft.com/office/drawing/2014/main" id="{31FA63FC-07FE-4444-BB54-8F0F4372D376}"/>
              </a:ext>
            </a:extLst>
          </p:cNvPr>
          <p:cNvSpPr>
            <a:spLocks noGrp="1"/>
          </p:cNvSpPr>
          <p:nvPr>
            <p:ph type="subTitle" idx="13" hasCustomPrompt="1"/>
          </p:nvPr>
        </p:nvSpPr>
        <p:spPr>
          <a:xfrm>
            <a:off x="838200" y="3870120"/>
            <a:ext cx="10515600" cy="449112"/>
          </a:xfrm>
        </p:spPr>
        <p:txBody>
          <a:bodyPr anchor="ctr">
            <a:normAutofit/>
          </a:bodyPr>
          <a:lstStyle>
            <a:lvl1pPr marL="0" indent="0" algn="ctr">
              <a:lnSpc>
                <a:spcPct val="100000"/>
              </a:lnSpc>
              <a:buNone/>
              <a:defRPr sz="1800" b="0" i="0" spc="300">
                <a:solidFill>
                  <a:schemeClr val="tx2"/>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10" name="Text Placeholder 17">
            <a:extLst>
              <a:ext uri="{FF2B5EF4-FFF2-40B4-BE49-F238E27FC236}">
                <a16:creationId xmlns:a16="http://schemas.microsoft.com/office/drawing/2014/main" id="{0E85C1D7-6394-D249-87CC-273DBA5046CF}"/>
              </a:ext>
            </a:extLst>
          </p:cNvPr>
          <p:cNvSpPr>
            <a:spLocks noGrp="1"/>
          </p:cNvSpPr>
          <p:nvPr>
            <p:ph type="body" sz="quarter" idx="14"/>
          </p:nvPr>
        </p:nvSpPr>
        <p:spPr>
          <a:xfrm>
            <a:off x="5349986" y="4419469"/>
            <a:ext cx="1492028" cy="289959"/>
          </a:xfrm>
          <a:solidFill>
            <a:schemeClr val="accent4">
              <a:alpha val="80000"/>
            </a:schemeClr>
          </a:solidFill>
        </p:spPr>
        <p:txBody>
          <a:bodyPr anchor="ctr">
            <a:noAutofit/>
          </a:bodyPr>
          <a:lstStyle>
            <a:lvl1pPr algn="ctr">
              <a:lnSpc>
                <a:spcPct val="100000"/>
              </a:lnSpc>
              <a:defRPr sz="1050" b="1" i="0" spc="0">
                <a:solidFill>
                  <a:schemeClr val="bg1"/>
                </a:solidFill>
                <a:latin typeface="Aptos ExtraBold" panose="020B0004020202020204" pitchFamily="34" charset="0"/>
              </a:defRPr>
            </a:lvl1pPr>
          </a:lstStyle>
          <a:p>
            <a:pPr lvl="0"/>
            <a:endParaRPr lang="en-US"/>
          </a:p>
        </p:txBody>
      </p:sp>
      <p:sp>
        <p:nvSpPr>
          <p:cNvPr id="11" name="Title 1">
            <a:extLst>
              <a:ext uri="{FF2B5EF4-FFF2-40B4-BE49-F238E27FC236}">
                <a16:creationId xmlns:a16="http://schemas.microsoft.com/office/drawing/2014/main" id="{CA57BD3C-EC88-764E-842E-12A176D8CC61}"/>
              </a:ext>
            </a:extLst>
          </p:cNvPr>
          <p:cNvSpPr>
            <a:spLocks noGrp="1"/>
          </p:cNvSpPr>
          <p:nvPr>
            <p:ph type="ctrTitle" hasCustomPrompt="1"/>
          </p:nvPr>
        </p:nvSpPr>
        <p:spPr>
          <a:xfrm>
            <a:off x="838200" y="1549917"/>
            <a:ext cx="10515600" cy="2448442"/>
          </a:xfrm>
        </p:spPr>
        <p:txBody>
          <a:bodyPr anchor="b"/>
          <a:lstStyle>
            <a:lvl1pPr algn="ctr">
              <a:defRPr sz="6000">
                <a:solidFill>
                  <a:schemeClr val="accent4"/>
                </a:solidFill>
              </a:defRPr>
            </a:lvl1pPr>
          </a:lstStyle>
          <a:p>
            <a:r>
              <a:rPr lang="en-US"/>
              <a:t>Click to edit title</a:t>
            </a:r>
          </a:p>
        </p:txBody>
      </p:sp>
    </p:spTree>
    <p:extLst>
      <p:ext uri="{BB962C8B-B14F-4D97-AF65-F5344CB8AC3E}">
        <p14:creationId xmlns:p14="http://schemas.microsoft.com/office/powerpoint/2010/main" val="19224640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eepTeal_Top_1col">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CDA2507-6CC8-8240-AD47-82E96FF886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C05DBDC-90A6-BB42-8BCF-AFA0457694A0}"/>
              </a:ext>
            </a:extLst>
          </p:cNvPr>
          <p:cNvSpPr>
            <a:spLocks noGrp="1"/>
          </p:cNvSpPr>
          <p:nvPr>
            <p:ph type="title" hasCustomPrompt="1"/>
          </p:nvPr>
        </p:nvSpPr>
        <p:spPr>
          <a:xfrm>
            <a:off x="838200" y="1791620"/>
            <a:ext cx="10515600" cy="850358"/>
          </a:xfrm>
        </p:spPr>
        <p:txBody>
          <a:bodyPr anchor="b"/>
          <a:lstStyle>
            <a:lvl1pPr>
              <a:defRPr>
                <a:solidFill>
                  <a:schemeClr val="accent4"/>
                </a:solidFill>
              </a:defRPr>
            </a:lvl1pPr>
          </a:lstStyle>
          <a:p>
            <a:r>
              <a:rPr lang="en-US"/>
              <a:t>Click to edit title</a:t>
            </a:r>
          </a:p>
        </p:txBody>
      </p:sp>
      <p:sp>
        <p:nvSpPr>
          <p:cNvPr id="3" name="Content Placeholder 2">
            <a:extLst>
              <a:ext uri="{FF2B5EF4-FFF2-40B4-BE49-F238E27FC236}">
                <a16:creationId xmlns:a16="http://schemas.microsoft.com/office/drawing/2014/main" id="{B05AB7C2-ABD3-D74F-8450-975761E3FD8E}"/>
              </a:ext>
            </a:extLst>
          </p:cNvPr>
          <p:cNvSpPr>
            <a:spLocks noGrp="1"/>
          </p:cNvSpPr>
          <p:nvPr>
            <p:ph sz="half" idx="1" hasCustomPrompt="1"/>
          </p:nvPr>
        </p:nvSpPr>
        <p:spPr>
          <a:xfrm>
            <a:off x="838200" y="2641978"/>
            <a:ext cx="10515600" cy="3580851"/>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4833955-E1F2-7541-8761-86C386012AF3}"/>
              </a:ext>
            </a:extLst>
          </p:cNvPr>
          <p:cNvSpPr>
            <a:spLocks noGrp="1"/>
          </p:cNvSpPr>
          <p:nvPr>
            <p:ph type="ftr" sz="quarter" idx="11"/>
          </p:nvPr>
        </p:nvSpPr>
        <p:spPr/>
        <p:txBody>
          <a:bodyPr/>
          <a:lstStyle/>
          <a:p>
            <a:r>
              <a:rPr lang="en-US"/>
              <a:t>#G7Kananaskis2025 • Footer</a:t>
            </a:r>
          </a:p>
        </p:txBody>
      </p:sp>
      <p:sp>
        <p:nvSpPr>
          <p:cNvPr id="7" name="Slide Number Placeholder 6">
            <a:extLst>
              <a:ext uri="{FF2B5EF4-FFF2-40B4-BE49-F238E27FC236}">
                <a16:creationId xmlns:a16="http://schemas.microsoft.com/office/drawing/2014/main" id="{4101BDA7-F717-9841-B371-2F4CD978846D}"/>
              </a:ext>
            </a:extLst>
          </p:cNvPr>
          <p:cNvSpPr>
            <a:spLocks noGrp="1"/>
          </p:cNvSpPr>
          <p:nvPr>
            <p:ph type="sldNum" sz="quarter" idx="12"/>
          </p:nvPr>
        </p:nvSpPr>
        <p:spPr/>
        <p:txBody>
          <a:bodyPr/>
          <a:lstStyle/>
          <a:p>
            <a:fld id="{99B0031E-9056-B14A-B4FE-0DE645C381D0}" type="slidenum">
              <a:rPr lang="en-US" smtClean="0"/>
              <a:t>‹#›</a:t>
            </a:fld>
            <a:endParaRPr lang="en-US"/>
          </a:p>
        </p:txBody>
      </p:sp>
    </p:spTree>
    <p:extLst>
      <p:ext uri="{BB962C8B-B14F-4D97-AF65-F5344CB8AC3E}">
        <p14:creationId xmlns:p14="http://schemas.microsoft.com/office/powerpoint/2010/main" val="29173497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Pine_Bottom">
    <p:spTree>
      <p:nvGrpSpPr>
        <p:cNvPr id="1" name=""/>
        <p:cNvGrpSpPr/>
        <p:nvPr/>
      </p:nvGrpSpPr>
      <p:grpSpPr>
        <a:xfrm>
          <a:off x="0" y="0"/>
          <a:ext cx="0" cy="0"/>
          <a:chOff x="0" y="0"/>
          <a:chExt cx="0" cy="0"/>
        </a:xfrm>
      </p:grpSpPr>
      <p:pic>
        <p:nvPicPr>
          <p:cNvPr id="5" name="Picture 4" descr="Logo with text &quot;G7 2025 Kananaskis&quot; • Logo avec texte « G7 2025 Kananaskis »">
            <a:extLst>
              <a:ext uri="{FF2B5EF4-FFF2-40B4-BE49-F238E27FC236}">
                <a16:creationId xmlns:a16="http://schemas.microsoft.com/office/drawing/2014/main" id="{C8135070-A965-B046-8342-1C3B3ABC6F0F}"/>
              </a:ext>
            </a:extLst>
          </p:cNvPr>
          <p:cNvPicPr>
            <a:picLocks noChangeAspect="1"/>
          </p:cNvPicPr>
          <p:nvPr userDrawn="1"/>
        </p:nvPicPr>
        <p:blipFill>
          <a:blip r:embed="rId2"/>
          <a:src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id="{93774A5F-0F30-C74B-9419-5302CD1851BA}"/>
              </a:ext>
            </a:extLst>
          </p:cNvPr>
          <p:cNvSpPr>
            <a:spLocks noGrp="1"/>
          </p:cNvSpPr>
          <p:nvPr>
            <p:ph type="ftr" sz="quarter" idx="11"/>
          </p:nvPr>
        </p:nvSpPr>
        <p:spPr/>
        <p:txBody>
          <a:bodyPr/>
          <a:lstStyle>
            <a:lvl1pPr>
              <a:defRPr>
                <a:solidFill>
                  <a:schemeClr val="bg1"/>
                </a:solidFill>
              </a:defRPr>
            </a:lvl1pPr>
          </a:lstStyle>
          <a:p>
            <a:r>
              <a:rPr lang="en-US">
                <a:solidFill>
                  <a:schemeClr val="bg1"/>
                </a:solidFill>
              </a:rPr>
              <a:t>#G7Kananaskis2025 • Footer</a:t>
            </a:r>
          </a:p>
        </p:txBody>
      </p:sp>
      <p:sp>
        <p:nvSpPr>
          <p:cNvPr id="4" name="Slide Number Placeholder 3">
            <a:extLst>
              <a:ext uri="{FF2B5EF4-FFF2-40B4-BE49-F238E27FC236}">
                <a16:creationId xmlns:a16="http://schemas.microsoft.com/office/drawing/2014/main" id="{D568F315-0B67-1A45-BA4F-DBD7418D7CDD}"/>
              </a:ext>
            </a:extLst>
          </p:cNvPr>
          <p:cNvSpPr>
            <a:spLocks noGrp="1"/>
          </p:cNvSpPr>
          <p:nvPr>
            <p:ph type="sldNum" sz="quarter" idx="12"/>
          </p:nvPr>
        </p:nvSpPr>
        <p:spPr/>
        <p:txBody>
          <a:bodyPr/>
          <a:lstStyle>
            <a:lvl1pPr>
              <a:defRPr>
                <a:solidFill>
                  <a:schemeClr val="bg1"/>
                </a:solidFill>
              </a:defRPr>
            </a:lvl1pPr>
          </a:lstStyle>
          <a:p>
            <a:fld id="{99B0031E-9056-B14A-B4FE-0DE645C381D0}" type="slidenum">
              <a:rPr lang="en-US" smtClean="0"/>
              <a:pPr/>
              <a:t>‹#›</a:t>
            </a:fld>
            <a:endParaRPr lang="en-US"/>
          </a:p>
        </p:txBody>
      </p:sp>
      <p:sp>
        <p:nvSpPr>
          <p:cNvPr id="8" name="Title 1">
            <a:extLst>
              <a:ext uri="{FF2B5EF4-FFF2-40B4-BE49-F238E27FC236}">
                <a16:creationId xmlns:a16="http://schemas.microsoft.com/office/drawing/2014/main" id="{47CA384A-2D6A-134A-A285-967076C74147}"/>
              </a:ext>
            </a:extLst>
          </p:cNvPr>
          <p:cNvSpPr txBox="1">
            <a:spLocks/>
          </p:cNvSpPr>
          <p:nvPr userDrawn="1"/>
        </p:nvSpPr>
        <p:spPr>
          <a:xfrm>
            <a:off x="838200" y="3131126"/>
            <a:ext cx="10515600" cy="915121"/>
          </a:xfrm>
          <a:prstGeom prst="rect">
            <a:avLst/>
          </a:prstGeom>
        </p:spPr>
        <p:txBody>
          <a:bodyPr vert="horz" lIns="91440" tIns="45720" rIns="91440" bIns="45720" rtlCol="0" anchor="b">
            <a:normAutofit/>
          </a:bodyPr>
          <a:lstStyle>
            <a:lvl1pPr algn="ctr" defTabSz="914400" rtl="0" eaLnBrk="1" latinLnBrk="0" hangingPunct="1">
              <a:lnSpc>
                <a:spcPct val="80000"/>
              </a:lnSpc>
              <a:spcBef>
                <a:spcPct val="0"/>
              </a:spcBef>
              <a:buNone/>
              <a:defRPr sz="6000" b="1" i="0" kern="1200">
                <a:solidFill>
                  <a:schemeClr val="accent4"/>
                </a:solidFill>
                <a:latin typeface="Aptos Black" panose="020B0004020202020204" pitchFamily="34" charset="0"/>
                <a:ea typeface="+mj-ea"/>
                <a:cs typeface="+mj-cs"/>
              </a:defRPr>
            </a:lvl1pPr>
          </a:lstStyle>
          <a:p>
            <a:r>
              <a:rPr lang="en-US"/>
              <a:t>Click to edit title</a:t>
            </a:r>
          </a:p>
        </p:txBody>
      </p:sp>
      <p:sp>
        <p:nvSpPr>
          <p:cNvPr id="9" name="Subtitle 2">
            <a:extLst>
              <a:ext uri="{FF2B5EF4-FFF2-40B4-BE49-F238E27FC236}">
                <a16:creationId xmlns:a16="http://schemas.microsoft.com/office/drawing/2014/main" id="{CC293E68-F02B-DD4C-BCFB-E255798243C3}"/>
              </a:ext>
            </a:extLst>
          </p:cNvPr>
          <p:cNvSpPr txBox="1">
            <a:spLocks/>
          </p:cNvSpPr>
          <p:nvPr userDrawn="1"/>
        </p:nvSpPr>
        <p:spPr>
          <a:xfrm>
            <a:off x="838200" y="3962616"/>
            <a:ext cx="10515600" cy="449112"/>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1000"/>
              </a:spcBef>
              <a:buFont typeface="Arial" panose="020B0604020202020204" pitchFamily="34" charset="0"/>
              <a:buNone/>
              <a:defRPr sz="1800" b="0" i="0" kern="1200" spc="300">
                <a:solidFill>
                  <a:schemeClr val="tx2"/>
                </a:solidFill>
                <a:latin typeface="Aptos" panose="020B0004020202020204" pitchFamily="34" charset="0"/>
                <a:ea typeface="+mn-ea"/>
                <a:cs typeface="+mn-cs"/>
              </a:defRPr>
            </a:lvl1pPr>
            <a:lvl2pPr marL="457200" indent="0" algn="ctr" defTabSz="914400" rtl="0" eaLnBrk="1" latinLnBrk="0" hangingPunct="1">
              <a:lnSpc>
                <a:spcPct val="110000"/>
              </a:lnSpc>
              <a:spcBef>
                <a:spcPts val="500"/>
              </a:spcBef>
              <a:buClr>
                <a:srgbClr val="00542B"/>
              </a:buClr>
              <a:buFont typeface="Arial" panose="020B0604020202020204" pitchFamily="34" charset="0"/>
              <a:buNone/>
              <a:defRPr sz="2000" b="0" i="0" kern="1200">
                <a:solidFill>
                  <a:schemeClr val="tx1"/>
                </a:solidFill>
                <a:latin typeface="Aptos Light" panose="020B0004020202020204" pitchFamily="34" charset="0"/>
                <a:ea typeface="+mn-ea"/>
                <a:cs typeface="+mn-cs"/>
              </a:defRPr>
            </a:lvl2pPr>
            <a:lvl3pPr marL="914400" indent="0" algn="ctr" defTabSz="914400" rtl="0" eaLnBrk="1" latinLnBrk="0" hangingPunct="1">
              <a:lnSpc>
                <a:spcPct val="110000"/>
              </a:lnSpc>
              <a:spcBef>
                <a:spcPts val="500"/>
              </a:spcBef>
              <a:buClr>
                <a:srgbClr val="7A9E40"/>
              </a:buClr>
              <a:buFont typeface="Arial" panose="020B0604020202020204" pitchFamily="34" charset="0"/>
              <a:buNone/>
              <a:defRPr sz="1800" b="0" i="0" kern="1200">
                <a:solidFill>
                  <a:schemeClr val="tx1"/>
                </a:solidFill>
                <a:latin typeface="Aptos Light" panose="020B0004020202020204" pitchFamily="34" charset="0"/>
                <a:ea typeface="+mn-ea"/>
                <a:cs typeface="+mn-cs"/>
              </a:defRPr>
            </a:lvl3pPr>
            <a:lvl4pPr marL="1371600" indent="0" algn="ctr" defTabSz="914400" rtl="0" eaLnBrk="1" latinLnBrk="0" hangingPunct="1">
              <a:lnSpc>
                <a:spcPct val="110000"/>
              </a:lnSpc>
              <a:spcBef>
                <a:spcPts val="500"/>
              </a:spcBef>
              <a:buClr>
                <a:srgbClr val="26445F"/>
              </a:buClr>
              <a:buFont typeface="Arial" panose="020B0604020202020204" pitchFamily="34" charset="0"/>
              <a:buNone/>
              <a:defRPr sz="1600" b="0" i="0" kern="1200">
                <a:solidFill>
                  <a:schemeClr val="tx1"/>
                </a:solidFill>
                <a:latin typeface="Aptos Light" panose="020B0004020202020204" pitchFamily="34" charset="0"/>
                <a:ea typeface="+mn-ea"/>
                <a:cs typeface="+mn-cs"/>
              </a:defRPr>
            </a:lvl4pPr>
            <a:lvl5pPr marL="1828800" indent="0" algn="ctr" defTabSz="914400" rtl="0" eaLnBrk="1" latinLnBrk="0" hangingPunct="1">
              <a:lnSpc>
                <a:spcPct val="110000"/>
              </a:lnSpc>
              <a:spcBef>
                <a:spcPts val="500"/>
              </a:spcBef>
              <a:buClr>
                <a:srgbClr val="07888F"/>
              </a:buClr>
              <a:buFont typeface="Arial" panose="020B0604020202020204" pitchFamily="34" charset="0"/>
              <a:buNone/>
              <a:defRPr sz="1600" b="0" i="0" kern="1200">
                <a:solidFill>
                  <a:schemeClr val="tx1"/>
                </a:solidFill>
                <a:latin typeface="Aptos Light" panose="020B00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CLICK TO EDIT SUBTITLE</a:t>
            </a:r>
          </a:p>
        </p:txBody>
      </p:sp>
      <p:sp>
        <p:nvSpPr>
          <p:cNvPr id="10" name="Text Placeholder 17">
            <a:extLst>
              <a:ext uri="{FF2B5EF4-FFF2-40B4-BE49-F238E27FC236}">
                <a16:creationId xmlns:a16="http://schemas.microsoft.com/office/drawing/2014/main" id="{DA3BE84A-422A-A044-97D2-8FE1C52BD7AC}"/>
              </a:ext>
            </a:extLst>
          </p:cNvPr>
          <p:cNvSpPr>
            <a:spLocks noGrp="1"/>
          </p:cNvSpPr>
          <p:nvPr>
            <p:ph type="body" sz="quarter" idx="15"/>
          </p:nvPr>
        </p:nvSpPr>
        <p:spPr>
          <a:xfrm>
            <a:off x="5349986" y="4511964"/>
            <a:ext cx="1492028" cy="291600"/>
          </a:xfrm>
          <a:solidFill>
            <a:schemeClr val="accent5"/>
          </a:solidFill>
        </p:spPr>
        <p:txBody>
          <a:bodyPr anchor="ctr">
            <a:noAutofit/>
          </a:bodyPr>
          <a:lstStyle>
            <a:lvl1pPr algn="ctr">
              <a:lnSpc>
                <a:spcPct val="100000"/>
              </a:lnSpc>
              <a:defRPr sz="1050" b="1" i="0" spc="0">
                <a:solidFill>
                  <a:schemeClr val="bg1"/>
                </a:solidFill>
                <a:latin typeface="Aptos ExtraBold" panose="020B0004020202020204" pitchFamily="34" charset="0"/>
              </a:defRPr>
            </a:lvl1pPr>
          </a:lstStyle>
          <a:p>
            <a:pPr lvl="0"/>
            <a:endParaRPr lang="en-US"/>
          </a:p>
        </p:txBody>
      </p:sp>
    </p:spTree>
    <p:extLst>
      <p:ext uri="{BB962C8B-B14F-4D97-AF65-F5344CB8AC3E}">
        <p14:creationId xmlns:p14="http://schemas.microsoft.com/office/powerpoint/2010/main" val="16142002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al_Bottom">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85BE213-D948-194D-AC2B-7313F1F17C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id="{93774A5F-0F30-C74B-9419-5302CD1851BA}"/>
              </a:ext>
            </a:extLst>
          </p:cNvPr>
          <p:cNvSpPr>
            <a:spLocks noGrp="1"/>
          </p:cNvSpPr>
          <p:nvPr>
            <p:ph type="ftr" sz="quarter" idx="11"/>
          </p:nvPr>
        </p:nvSpPr>
        <p:spPr/>
        <p:txBody>
          <a:bodyPr/>
          <a:lstStyle>
            <a:lvl1pPr>
              <a:defRPr>
                <a:solidFill>
                  <a:schemeClr val="bg1"/>
                </a:solidFill>
              </a:defRPr>
            </a:lvl1pPr>
          </a:lstStyle>
          <a:p>
            <a:r>
              <a:rPr lang="en-US">
                <a:solidFill>
                  <a:schemeClr val="bg1"/>
                </a:solidFill>
              </a:rPr>
              <a:t>#G7Kananaskis2025 • Footer</a:t>
            </a:r>
          </a:p>
        </p:txBody>
      </p:sp>
      <p:sp>
        <p:nvSpPr>
          <p:cNvPr id="4" name="Slide Number Placeholder 3">
            <a:extLst>
              <a:ext uri="{FF2B5EF4-FFF2-40B4-BE49-F238E27FC236}">
                <a16:creationId xmlns:a16="http://schemas.microsoft.com/office/drawing/2014/main" id="{D568F315-0B67-1A45-BA4F-DBD7418D7CDD}"/>
              </a:ext>
            </a:extLst>
          </p:cNvPr>
          <p:cNvSpPr>
            <a:spLocks noGrp="1"/>
          </p:cNvSpPr>
          <p:nvPr>
            <p:ph type="sldNum" sz="quarter" idx="12"/>
          </p:nvPr>
        </p:nvSpPr>
        <p:spPr/>
        <p:txBody>
          <a:bodyPr/>
          <a:lstStyle>
            <a:lvl1pPr>
              <a:defRPr>
                <a:solidFill>
                  <a:schemeClr val="bg1"/>
                </a:solidFill>
              </a:defRPr>
            </a:lvl1pPr>
          </a:lstStyle>
          <a:p>
            <a:fld id="{99B0031E-9056-B14A-B4FE-0DE645C381D0}" type="slidenum">
              <a:rPr lang="en-US" smtClean="0"/>
              <a:pPr/>
              <a:t>‹#›</a:t>
            </a:fld>
            <a:endParaRPr lang="en-US"/>
          </a:p>
        </p:txBody>
      </p:sp>
      <p:sp>
        <p:nvSpPr>
          <p:cNvPr id="13" name="Title 1">
            <a:extLst>
              <a:ext uri="{FF2B5EF4-FFF2-40B4-BE49-F238E27FC236}">
                <a16:creationId xmlns:a16="http://schemas.microsoft.com/office/drawing/2014/main" id="{EC2F2000-ACD8-B84D-8D93-FE277BFA3FDF}"/>
              </a:ext>
            </a:extLst>
          </p:cNvPr>
          <p:cNvSpPr>
            <a:spLocks noGrp="1"/>
          </p:cNvSpPr>
          <p:nvPr>
            <p:ph type="ctrTitle" hasCustomPrompt="1"/>
          </p:nvPr>
        </p:nvSpPr>
        <p:spPr>
          <a:xfrm>
            <a:off x="838200" y="978052"/>
            <a:ext cx="10515600" cy="2479675"/>
          </a:xfrm>
        </p:spPr>
        <p:txBody>
          <a:bodyPr anchor="b"/>
          <a:lstStyle>
            <a:lvl1pPr algn="ctr">
              <a:defRPr sz="6000">
                <a:solidFill>
                  <a:schemeClr val="accent4"/>
                </a:solidFill>
              </a:defRPr>
            </a:lvl1pPr>
          </a:lstStyle>
          <a:p>
            <a:r>
              <a:rPr lang="en-US"/>
              <a:t>Click to edit title</a:t>
            </a:r>
          </a:p>
        </p:txBody>
      </p:sp>
      <p:sp>
        <p:nvSpPr>
          <p:cNvPr id="14" name="Subtitle 2">
            <a:extLst>
              <a:ext uri="{FF2B5EF4-FFF2-40B4-BE49-F238E27FC236}">
                <a16:creationId xmlns:a16="http://schemas.microsoft.com/office/drawing/2014/main" id="{4687E44F-FE78-6049-8549-2968F12C9B1D}"/>
              </a:ext>
            </a:extLst>
          </p:cNvPr>
          <p:cNvSpPr>
            <a:spLocks noGrp="1"/>
          </p:cNvSpPr>
          <p:nvPr>
            <p:ph type="subTitle" idx="1" hasCustomPrompt="1"/>
          </p:nvPr>
        </p:nvSpPr>
        <p:spPr>
          <a:xfrm>
            <a:off x="838200" y="3329489"/>
            <a:ext cx="10515600" cy="449112"/>
          </a:xfrm>
        </p:spPr>
        <p:txBody>
          <a:bodyPr anchor="ctr">
            <a:normAutofit/>
          </a:bodyPr>
          <a:lstStyle>
            <a:lvl1pPr marL="0" indent="0" algn="ctr">
              <a:lnSpc>
                <a:spcPct val="100000"/>
              </a:lnSpc>
              <a:buNone/>
              <a:defRPr sz="1800" b="0" i="0" spc="300">
                <a:solidFill>
                  <a:schemeClr val="tx2"/>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18" name="Text Placeholder 17">
            <a:extLst>
              <a:ext uri="{FF2B5EF4-FFF2-40B4-BE49-F238E27FC236}">
                <a16:creationId xmlns:a16="http://schemas.microsoft.com/office/drawing/2014/main" id="{E3D3716E-39CE-ED4D-9726-A93D05B603AF}"/>
              </a:ext>
            </a:extLst>
          </p:cNvPr>
          <p:cNvSpPr>
            <a:spLocks noGrp="1"/>
          </p:cNvSpPr>
          <p:nvPr>
            <p:ph type="body" sz="quarter" idx="14"/>
          </p:nvPr>
        </p:nvSpPr>
        <p:spPr>
          <a:xfrm>
            <a:off x="5349986" y="3878837"/>
            <a:ext cx="1492028" cy="291600"/>
          </a:xfrm>
          <a:solidFill>
            <a:schemeClr val="accent5"/>
          </a:solidFill>
        </p:spPr>
        <p:txBody>
          <a:bodyPr anchor="ctr">
            <a:noAutofit/>
          </a:bodyPr>
          <a:lstStyle>
            <a:lvl1pPr algn="ctr">
              <a:lnSpc>
                <a:spcPct val="100000"/>
              </a:lnSpc>
              <a:defRPr sz="1050" b="1" i="0" spc="0">
                <a:solidFill>
                  <a:schemeClr val="bg1"/>
                </a:solidFill>
                <a:latin typeface="Aptos ExtraBold" panose="020B0004020202020204" pitchFamily="34" charset="0"/>
              </a:defRPr>
            </a:lvl1pPr>
          </a:lstStyle>
          <a:p>
            <a:pPr lvl="0"/>
            <a:endParaRPr lang="en-US"/>
          </a:p>
        </p:txBody>
      </p:sp>
    </p:spTree>
    <p:extLst>
      <p:ext uri="{BB962C8B-B14F-4D97-AF65-F5344CB8AC3E}">
        <p14:creationId xmlns:p14="http://schemas.microsoft.com/office/powerpoint/2010/main" val="30884009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Pine_Curtain">
    <p:spTree>
      <p:nvGrpSpPr>
        <p:cNvPr id="1" name=""/>
        <p:cNvGrpSpPr/>
        <p:nvPr/>
      </p:nvGrpSpPr>
      <p:grpSpPr>
        <a:xfrm>
          <a:off x="0" y="0"/>
          <a:ext cx="0" cy="0"/>
          <a:chOff x="0" y="0"/>
          <a:chExt cx="0" cy="0"/>
        </a:xfrm>
      </p:grpSpPr>
      <p:pic>
        <p:nvPicPr>
          <p:cNvPr id="5" name="Picture 4" descr="Logo with text &quot;G7 2025 Kananaskis&quot; • Logo avec texte « G7 2025 Kananaskis »">
            <a:extLst>
              <a:ext uri="{FF2B5EF4-FFF2-40B4-BE49-F238E27FC236}">
                <a16:creationId xmlns:a16="http://schemas.microsoft.com/office/drawing/2014/main" id="{81E0C657-64A0-974D-9418-D66C924E8E05}"/>
              </a:ext>
            </a:extLst>
          </p:cNvPr>
          <p:cNvPicPr>
            <a:picLocks noChangeAspect="1"/>
          </p:cNvPicPr>
          <p:nvPr userDrawn="1"/>
        </p:nvPicPr>
        <p:blipFill>
          <a:blip r:embed="rId2"/>
          <a:src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912F2D89-C193-0C45-A971-C109C70CC09E}"/>
              </a:ext>
            </a:extLst>
          </p:cNvPr>
          <p:cNvSpPr>
            <a:spLocks noGrp="1"/>
          </p:cNvSpPr>
          <p:nvPr>
            <p:ph type="sldNum" sz="quarter" idx="12"/>
          </p:nvPr>
        </p:nvSpPr>
        <p:spPr/>
        <p:txBody>
          <a:bodyPr/>
          <a:lstStyle>
            <a:lvl1pPr>
              <a:defRPr>
                <a:solidFill>
                  <a:schemeClr val="bg1"/>
                </a:solidFill>
              </a:defRPr>
            </a:lvl1pPr>
          </a:lstStyle>
          <a:p>
            <a:fld id="{99B0031E-9056-B14A-B4FE-0DE645C381D0}" type="slidenum">
              <a:rPr lang="en-US" smtClean="0"/>
              <a:pPr/>
              <a:t>‹#›</a:t>
            </a:fld>
            <a:endParaRPr lang="en-US"/>
          </a:p>
        </p:txBody>
      </p:sp>
      <p:sp>
        <p:nvSpPr>
          <p:cNvPr id="7" name="Footer Placeholder 4">
            <a:extLst>
              <a:ext uri="{FF2B5EF4-FFF2-40B4-BE49-F238E27FC236}">
                <a16:creationId xmlns:a16="http://schemas.microsoft.com/office/drawing/2014/main" id="{A71E09C8-4CD0-5143-AB4E-EC96DF8B06EF}"/>
              </a:ext>
            </a:extLst>
          </p:cNvPr>
          <p:cNvSpPr>
            <a:spLocks noGrp="1"/>
          </p:cNvSpPr>
          <p:nvPr>
            <p:ph type="ftr" sz="quarter" idx="11"/>
          </p:nvPr>
        </p:nvSpPr>
        <p:spPr>
          <a:xfrm>
            <a:off x="838201" y="6356350"/>
            <a:ext cx="7698058" cy="365125"/>
          </a:xfrm>
        </p:spPr>
        <p:txBody>
          <a:bodyPr/>
          <a:lstStyle>
            <a:lvl1pPr>
              <a:defRPr>
                <a:solidFill>
                  <a:schemeClr val="bg1"/>
                </a:solidFill>
              </a:defRPr>
            </a:lvl1pPr>
          </a:lstStyle>
          <a:p>
            <a:r>
              <a:rPr lang="en-US">
                <a:solidFill>
                  <a:schemeClr val="bg1"/>
                </a:solidFill>
              </a:rPr>
              <a:t>#G7Kananaskis2025 • Footer</a:t>
            </a:r>
          </a:p>
        </p:txBody>
      </p:sp>
      <p:sp>
        <p:nvSpPr>
          <p:cNvPr id="19" name="Subtitle 2">
            <a:extLst>
              <a:ext uri="{FF2B5EF4-FFF2-40B4-BE49-F238E27FC236}">
                <a16:creationId xmlns:a16="http://schemas.microsoft.com/office/drawing/2014/main" id="{4EF7A986-7F71-4A42-B51C-5BF8F6852362}"/>
              </a:ext>
            </a:extLst>
          </p:cNvPr>
          <p:cNvSpPr>
            <a:spLocks noGrp="1"/>
          </p:cNvSpPr>
          <p:nvPr>
            <p:ph type="subTitle" idx="1" hasCustomPrompt="1"/>
          </p:nvPr>
        </p:nvSpPr>
        <p:spPr>
          <a:xfrm>
            <a:off x="838201" y="5044735"/>
            <a:ext cx="10515600" cy="449112"/>
          </a:xfrm>
        </p:spPr>
        <p:txBody>
          <a:bodyPr>
            <a:normAutofit/>
          </a:bodyPr>
          <a:lstStyle>
            <a:lvl1pPr marL="0" indent="0" algn="ctr">
              <a:lnSpc>
                <a:spcPct val="100000"/>
              </a:lnSpc>
              <a:buNone/>
              <a:defRPr sz="1800" b="0" i="0" spc="300">
                <a:solidFill>
                  <a:schemeClr val="bg1"/>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20" name="Text Placeholder 17">
            <a:extLst>
              <a:ext uri="{FF2B5EF4-FFF2-40B4-BE49-F238E27FC236}">
                <a16:creationId xmlns:a16="http://schemas.microsoft.com/office/drawing/2014/main" id="{352A9938-14E5-5D42-8B4C-37377DA720C0}"/>
              </a:ext>
            </a:extLst>
          </p:cNvPr>
          <p:cNvSpPr>
            <a:spLocks noGrp="1"/>
          </p:cNvSpPr>
          <p:nvPr>
            <p:ph type="body" sz="quarter" idx="14"/>
          </p:nvPr>
        </p:nvSpPr>
        <p:spPr>
          <a:xfrm>
            <a:off x="5349987" y="5594084"/>
            <a:ext cx="1492028" cy="289959"/>
          </a:xfrm>
          <a:solidFill>
            <a:schemeClr val="bg1"/>
          </a:solidFill>
        </p:spPr>
        <p:txBody>
          <a:bodyPr anchor="ctr">
            <a:noAutofit/>
          </a:bodyPr>
          <a:lstStyle>
            <a:lvl1pPr algn="ctr">
              <a:lnSpc>
                <a:spcPct val="100000"/>
              </a:lnSpc>
              <a:defRPr sz="1050" b="1" i="0" spc="0">
                <a:solidFill>
                  <a:schemeClr val="accent4"/>
                </a:solidFill>
                <a:latin typeface="Aptos ExtraBold" panose="020B0004020202020204" pitchFamily="34" charset="0"/>
              </a:defRPr>
            </a:lvl1pPr>
          </a:lstStyle>
          <a:p>
            <a:pPr lvl="0"/>
            <a:endParaRPr lang="en-US"/>
          </a:p>
        </p:txBody>
      </p:sp>
      <p:sp>
        <p:nvSpPr>
          <p:cNvPr id="9" name="Title 1">
            <a:extLst>
              <a:ext uri="{FF2B5EF4-FFF2-40B4-BE49-F238E27FC236}">
                <a16:creationId xmlns:a16="http://schemas.microsoft.com/office/drawing/2014/main" id="{395AF016-C065-8740-B20B-8CDE50A79322}"/>
              </a:ext>
            </a:extLst>
          </p:cNvPr>
          <p:cNvSpPr>
            <a:spLocks noGrp="1"/>
          </p:cNvSpPr>
          <p:nvPr>
            <p:ph type="ctrTitle" hasCustomPrompt="1"/>
          </p:nvPr>
        </p:nvSpPr>
        <p:spPr>
          <a:xfrm>
            <a:off x="838201" y="4190039"/>
            <a:ext cx="10515600" cy="921603"/>
          </a:xfrm>
        </p:spPr>
        <p:txBody>
          <a:bodyPr anchor="b"/>
          <a:lstStyle>
            <a:lvl1pPr algn="ctr">
              <a:defRPr sz="6000">
                <a:solidFill>
                  <a:schemeClr val="bg1"/>
                </a:solidFill>
              </a:defRPr>
            </a:lvl1pPr>
          </a:lstStyle>
          <a:p>
            <a:r>
              <a:rPr lang="en-US"/>
              <a:t>Click to edit title</a:t>
            </a:r>
          </a:p>
        </p:txBody>
      </p:sp>
    </p:spTree>
    <p:extLst>
      <p:ext uri="{BB962C8B-B14F-4D97-AF65-F5344CB8AC3E}">
        <p14:creationId xmlns:p14="http://schemas.microsoft.com/office/powerpoint/2010/main" val="23202134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al_Curtain">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09DE9B1-A8DC-6E4D-936E-9344501570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912F2D89-C193-0C45-A971-C109C70CC09E}"/>
              </a:ext>
            </a:extLst>
          </p:cNvPr>
          <p:cNvSpPr>
            <a:spLocks noGrp="1"/>
          </p:cNvSpPr>
          <p:nvPr>
            <p:ph type="sldNum" sz="quarter" idx="12"/>
          </p:nvPr>
        </p:nvSpPr>
        <p:spPr/>
        <p:txBody>
          <a:bodyPr/>
          <a:lstStyle>
            <a:lvl1pPr>
              <a:defRPr>
                <a:solidFill>
                  <a:schemeClr val="bg1"/>
                </a:solidFill>
              </a:defRPr>
            </a:lvl1pPr>
          </a:lstStyle>
          <a:p>
            <a:fld id="{99B0031E-9056-B14A-B4FE-0DE645C381D0}" type="slidenum">
              <a:rPr lang="en-US" smtClean="0"/>
              <a:pPr/>
              <a:t>‹#›</a:t>
            </a:fld>
            <a:endParaRPr lang="en-US"/>
          </a:p>
        </p:txBody>
      </p:sp>
      <p:sp>
        <p:nvSpPr>
          <p:cNvPr id="7" name="Footer Placeholder 4">
            <a:extLst>
              <a:ext uri="{FF2B5EF4-FFF2-40B4-BE49-F238E27FC236}">
                <a16:creationId xmlns:a16="http://schemas.microsoft.com/office/drawing/2014/main" id="{A71E09C8-4CD0-5143-AB4E-EC96DF8B06EF}"/>
              </a:ext>
            </a:extLst>
          </p:cNvPr>
          <p:cNvSpPr>
            <a:spLocks noGrp="1"/>
          </p:cNvSpPr>
          <p:nvPr>
            <p:ph type="ftr" sz="quarter" idx="11"/>
          </p:nvPr>
        </p:nvSpPr>
        <p:spPr>
          <a:xfrm>
            <a:off x="838201" y="6356350"/>
            <a:ext cx="7698058" cy="365125"/>
          </a:xfrm>
        </p:spPr>
        <p:txBody>
          <a:bodyPr/>
          <a:lstStyle>
            <a:lvl1pPr>
              <a:defRPr>
                <a:solidFill>
                  <a:schemeClr val="bg1"/>
                </a:solidFill>
              </a:defRPr>
            </a:lvl1pPr>
          </a:lstStyle>
          <a:p>
            <a:r>
              <a:rPr lang="en-US">
                <a:solidFill>
                  <a:schemeClr val="bg1"/>
                </a:solidFill>
              </a:rPr>
              <a:t>#G7Kananaskis2025 • Footer</a:t>
            </a:r>
          </a:p>
        </p:txBody>
      </p:sp>
      <p:sp>
        <p:nvSpPr>
          <p:cNvPr id="19" name="Subtitle 2">
            <a:extLst>
              <a:ext uri="{FF2B5EF4-FFF2-40B4-BE49-F238E27FC236}">
                <a16:creationId xmlns:a16="http://schemas.microsoft.com/office/drawing/2014/main" id="{4EF7A986-7F71-4A42-B51C-5BF8F6852362}"/>
              </a:ext>
            </a:extLst>
          </p:cNvPr>
          <p:cNvSpPr>
            <a:spLocks noGrp="1"/>
          </p:cNvSpPr>
          <p:nvPr>
            <p:ph type="subTitle" idx="1" hasCustomPrompt="1"/>
          </p:nvPr>
        </p:nvSpPr>
        <p:spPr>
          <a:xfrm>
            <a:off x="838200" y="4278523"/>
            <a:ext cx="10515600" cy="449112"/>
          </a:xfrm>
        </p:spPr>
        <p:txBody>
          <a:bodyPr>
            <a:normAutofit/>
          </a:bodyPr>
          <a:lstStyle>
            <a:lvl1pPr marL="0" indent="0" algn="ctr">
              <a:lnSpc>
                <a:spcPct val="100000"/>
              </a:lnSpc>
              <a:buNone/>
              <a:defRPr sz="1800" b="0" i="0" spc="300">
                <a:solidFill>
                  <a:schemeClr val="bg1"/>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20" name="Text Placeholder 17">
            <a:extLst>
              <a:ext uri="{FF2B5EF4-FFF2-40B4-BE49-F238E27FC236}">
                <a16:creationId xmlns:a16="http://schemas.microsoft.com/office/drawing/2014/main" id="{352A9938-14E5-5D42-8B4C-37377DA720C0}"/>
              </a:ext>
            </a:extLst>
          </p:cNvPr>
          <p:cNvSpPr>
            <a:spLocks noGrp="1"/>
          </p:cNvSpPr>
          <p:nvPr>
            <p:ph type="body" sz="quarter" idx="14"/>
          </p:nvPr>
        </p:nvSpPr>
        <p:spPr>
          <a:xfrm>
            <a:off x="5349986" y="4827872"/>
            <a:ext cx="1492028" cy="289959"/>
          </a:xfrm>
          <a:solidFill>
            <a:schemeClr val="bg1"/>
          </a:solidFill>
        </p:spPr>
        <p:txBody>
          <a:bodyPr anchor="ctr">
            <a:noAutofit/>
          </a:bodyPr>
          <a:lstStyle>
            <a:lvl1pPr algn="ctr">
              <a:lnSpc>
                <a:spcPct val="100000"/>
              </a:lnSpc>
              <a:defRPr sz="1050" b="1" i="0" spc="0">
                <a:solidFill>
                  <a:schemeClr val="accent4"/>
                </a:solidFill>
                <a:latin typeface="Aptos ExtraBold" panose="020B0004020202020204" pitchFamily="34" charset="0"/>
              </a:defRPr>
            </a:lvl1pPr>
          </a:lstStyle>
          <a:p>
            <a:pPr lvl="0"/>
            <a:endParaRPr lang="en-US"/>
          </a:p>
        </p:txBody>
      </p:sp>
      <p:sp>
        <p:nvSpPr>
          <p:cNvPr id="9" name="Title 1">
            <a:extLst>
              <a:ext uri="{FF2B5EF4-FFF2-40B4-BE49-F238E27FC236}">
                <a16:creationId xmlns:a16="http://schemas.microsoft.com/office/drawing/2014/main" id="{395AF016-C065-8740-B20B-8CDE50A79322}"/>
              </a:ext>
            </a:extLst>
          </p:cNvPr>
          <p:cNvSpPr>
            <a:spLocks noGrp="1"/>
          </p:cNvSpPr>
          <p:nvPr>
            <p:ph type="ctrTitle" hasCustomPrompt="1"/>
          </p:nvPr>
        </p:nvSpPr>
        <p:spPr>
          <a:xfrm>
            <a:off x="838200" y="1862766"/>
            <a:ext cx="10515600" cy="2487837"/>
          </a:xfrm>
        </p:spPr>
        <p:txBody>
          <a:bodyPr anchor="b"/>
          <a:lstStyle>
            <a:lvl1pPr algn="ctr">
              <a:defRPr sz="6000">
                <a:solidFill>
                  <a:schemeClr val="bg1"/>
                </a:solidFill>
              </a:defRPr>
            </a:lvl1pPr>
          </a:lstStyle>
          <a:p>
            <a:r>
              <a:rPr lang="en-US"/>
              <a:t>Click to edit title</a:t>
            </a:r>
          </a:p>
        </p:txBody>
      </p:sp>
    </p:spTree>
    <p:extLst>
      <p:ext uri="{BB962C8B-B14F-4D97-AF65-F5344CB8AC3E}">
        <p14:creationId xmlns:p14="http://schemas.microsoft.com/office/powerpoint/2010/main" val="405173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ine_Curtain">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44C6733-27A0-4648-82A4-05324F6F00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912F2D89-C193-0C45-A971-C109C70CC09E}"/>
              </a:ext>
            </a:extLst>
          </p:cNvPr>
          <p:cNvSpPr>
            <a:spLocks noGrp="1"/>
          </p:cNvSpPr>
          <p:nvPr>
            <p:ph type="sldNum" sz="quarter" idx="12"/>
          </p:nvPr>
        </p:nvSpPr>
        <p:spPr/>
        <p:txBody>
          <a:bodyPr/>
          <a:lstStyle>
            <a:lvl1pPr>
              <a:defRPr>
                <a:solidFill>
                  <a:schemeClr val="bg1"/>
                </a:solidFill>
              </a:defRPr>
            </a:lvl1pPr>
          </a:lstStyle>
          <a:p>
            <a:fld id="{99B0031E-9056-B14A-B4FE-0DE645C381D0}" type="slidenum">
              <a:rPr lang="en-US" smtClean="0"/>
              <a:pPr/>
              <a:t>‹#›</a:t>
            </a:fld>
            <a:endParaRPr lang="en-US"/>
          </a:p>
        </p:txBody>
      </p:sp>
      <p:sp>
        <p:nvSpPr>
          <p:cNvPr id="7" name="Footer Placeholder 4">
            <a:extLst>
              <a:ext uri="{FF2B5EF4-FFF2-40B4-BE49-F238E27FC236}">
                <a16:creationId xmlns:a16="http://schemas.microsoft.com/office/drawing/2014/main" id="{A71E09C8-4CD0-5143-AB4E-EC96DF8B06EF}"/>
              </a:ext>
            </a:extLst>
          </p:cNvPr>
          <p:cNvSpPr>
            <a:spLocks noGrp="1"/>
          </p:cNvSpPr>
          <p:nvPr>
            <p:ph type="ftr" sz="quarter" idx="11"/>
          </p:nvPr>
        </p:nvSpPr>
        <p:spPr>
          <a:xfrm>
            <a:off x="838201" y="6356350"/>
            <a:ext cx="7698058" cy="365125"/>
          </a:xfrm>
        </p:spPr>
        <p:txBody>
          <a:bodyPr/>
          <a:lstStyle>
            <a:lvl1pPr>
              <a:defRPr>
                <a:solidFill>
                  <a:schemeClr val="bg1"/>
                </a:solidFill>
              </a:defRPr>
            </a:lvl1pPr>
          </a:lstStyle>
          <a:p>
            <a:r>
              <a:rPr lang="en-US">
                <a:solidFill>
                  <a:schemeClr val="bg1"/>
                </a:solidFill>
              </a:rPr>
              <a:t>#G7Kananaskis2025 • Footer</a:t>
            </a:r>
          </a:p>
        </p:txBody>
      </p:sp>
      <p:sp>
        <p:nvSpPr>
          <p:cNvPr id="19" name="Subtitle 2">
            <a:extLst>
              <a:ext uri="{FF2B5EF4-FFF2-40B4-BE49-F238E27FC236}">
                <a16:creationId xmlns:a16="http://schemas.microsoft.com/office/drawing/2014/main" id="{4EF7A986-7F71-4A42-B51C-5BF8F6852362}"/>
              </a:ext>
            </a:extLst>
          </p:cNvPr>
          <p:cNvSpPr>
            <a:spLocks noGrp="1"/>
          </p:cNvSpPr>
          <p:nvPr>
            <p:ph type="subTitle" idx="1" hasCustomPrompt="1"/>
          </p:nvPr>
        </p:nvSpPr>
        <p:spPr>
          <a:xfrm>
            <a:off x="838200" y="4283696"/>
            <a:ext cx="10515600" cy="449112"/>
          </a:xfrm>
        </p:spPr>
        <p:txBody>
          <a:bodyPr>
            <a:normAutofit/>
          </a:bodyPr>
          <a:lstStyle>
            <a:lvl1pPr marL="0" indent="0" algn="ctr">
              <a:lnSpc>
                <a:spcPct val="100000"/>
              </a:lnSpc>
              <a:buNone/>
              <a:defRPr sz="1800" b="0" i="0" spc="300">
                <a:solidFill>
                  <a:schemeClr val="bg1"/>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20" name="Text Placeholder 17">
            <a:extLst>
              <a:ext uri="{FF2B5EF4-FFF2-40B4-BE49-F238E27FC236}">
                <a16:creationId xmlns:a16="http://schemas.microsoft.com/office/drawing/2014/main" id="{352A9938-14E5-5D42-8B4C-37377DA720C0}"/>
              </a:ext>
            </a:extLst>
          </p:cNvPr>
          <p:cNvSpPr>
            <a:spLocks noGrp="1"/>
          </p:cNvSpPr>
          <p:nvPr>
            <p:ph type="body" sz="quarter" idx="14"/>
          </p:nvPr>
        </p:nvSpPr>
        <p:spPr>
          <a:xfrm>
            <a:off x="5349986" y="4833045"/>
            <a:ext cx="1492028" cy="289959"/>
          </a:xfrm>
          <a:solidFill>
            <a:schemeClr val="bg1"/>
          </a:solidFill>
        </p:spPr>
        <p:txBody>
          <a:bodyPr anchor="ctr">
            <a:noAutofit/>
          </a:bodyPr>
          <a:lstStyle>
            <a:lvl1pPr algn="ctr">
              <a:lnSpc>
                <a:spcPct val="100000"/>
              </a:lnSpc>
              <a:defRPr sz="1050" b="1" i="0" spc="0">
                <a:solidFill>
                  <a:schemeClr val="accent2"/>
                </a:solidFill>
                <a:latin typeface="Aptos ExtraBold" panose="020B0004020202020204" pitchFamily="34" charset="0"/>
              </a:defRPr>
            </a:lvl1pPr>
          </a:lstStyle>
          <a:p>
            <a:pPr lvl="0"/>
            <a:endParaRPr lang="en-US"/>
          </a:p>
        </p:txBody>
      </p:sp>
      <p:sp>
        <p:nvSpPr>
          <p:cNvPr id="9" name="Title 1">
            <a:extLst>
              <a:ext uri="{FF2B5EF4-FFF2-40B4-BE49-F238E27FC236}">
                <a16:creationId xmlns:a16="http://schemas.microsoft.com/office/drawing/2014/main" id="{395AF016-C065-8740-B20B-8CDE50A79322}"/>
              </a:ext>
            </a:extLst>
          </p:cNvPr>
          <p:cNvSpPr>
            <a:spLocks noGrp="1"/>
          </p:cNvSpPr>
          <p:nvPr>
            <p:ph type="ctrTitle" hasCustomPrompt="1"/>
          </p:nvPr>
        </p:nvSpPr>
        <p:spPr>
          <a:xfrm>
            <a:off x="838200" y="1862766"/>
            <a:ext cx="10515600" cy="2487837"/>
          </a:xfrm>
        </p:spPr>
        <p:txBody>
          <a:bodyPr anchor="b"/>
          <a:lstStyle>
            <a:lvl1pPr algn="ctr">
              <a:defRPr sz="6000">
                <a:solidFill>
                  <a:schemeClr val="bg1"/>
                </a:solidFill>
              </a:defRPr>
            </a:lvl1pPr>
          </a:lstStyle>
          <a:p>
            <a:r>
              <a:rPr lang="en-US"/>
              <a:t>Click to edit title</a:t>
            </a:r>
          </a:p>
        </p:txBody>
      </p:sp>
    </p:spTree>
    <p:extLst>
      <p:ext uri="{BB962C8B-B14F-4D97-AF65-F5344CB8AC3E}">
        <p14:creationId xmlns:p14="http://schemas.microsoft.com/office/powerpoint/2010/main" val="1917117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al_1col">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5CAB084-AD76-FD47-A029-E73A67CEA1A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5" name="Footer Placeholder 4">
            <a:extLst>
              <a:ext uri="{FF2B5EF4-FFF2-40B4-BE49-F238E27FC236}">
                <a16:creationId xmlns:a16="http://schemas.microsoft.com/office/drawing/2014/main" id="{944D7AA4-4220-EA4D-B2B8-4C149D66CCF1}"/>
              </a:ext>
            </a:extLst>
          </p:cNvPr>
          <p:cNvSpPr>
            <a:spLocks noGrp="1"/>
          </p:cNvSpPr>
          <p:nvPr>
            <p:ph type="ftr" sz="quarter" idx="11"/>
          </p:nvPr>
        </p:nvSpPr>
        <p:spPr/>
        <p:txBody>
          <a:bodyPr/>
          <a:lstStyle>
            <a:lvl1pPr>
              <a:defRPr>
                <a:solidFill>
                  <a:schemeClr val="bg1"/>
                </a:solidFill>
              </a:defRPr>
            </a:lvl1pPr>
          </a:lstStyle>
          <a:p>
            <a:r>
              <a:rPr lang="en-US">
                <a:solidFill>
                  <a:schemeClr val="bg1"/>
                </a:solidFill>
              </a:rPr>
              <a:t>#G7Kananaskis2025 • Footer</a:t>
            </a:r>
          </a:p>
        </p:txBody>
      </p:sp>
      <p:sp>
        <p:nvSpPr>
          <p:cNvPr id="9" name="Title 1">
            <a:extLst>
              <a:ext uri="{FF2B5EF4-FFF2-40B4-BE49-F238E27FC236}">
                <a16:creationId xmlns:a16="http://schemas.microsoft.com/office/drawing/2014/main" id="{F3C5AAD2-4978-C447-9C9E-BCEFD7E0D190}"/>
              </a:ext>
            </a:extLst>
          </p:cNvPr>
          <p:cNvSpPr>
            <a:spLocks noGrp="1"/>
          </p:cNvSpPr>
          <p:nvPr>
            <p:ph type="title" hasCustomPrompt="1"/>
          </p:nvPr>
        </p:nvSpPr>
        <p:spPr>
          <a:xfrm>
            <a:off x="838200" y="365125"/>
            <a:ext cx="10515600" cy="1037789"/>
          </a:xfrm>
        </p:spPr>
        <p:txBody>
          <a:bodyPr anchor="b"/>
          <a:lstStyle>
            <a:lvl1pPr>
              <a:defRPr>
                <a:solidFill>
                  <a:schemeClr val="bg1"/>
                </a:solidFill>
              </a:defRPr>
            </a:lvl1pPr>
          </a:lstStyle>
          <a:p>
            <a:r>
              <a:rPr lang="en-US"/>
              <a:t>Click to edit title</a:t>
            </a:r>
          </a:p>
        </p:txBody>
      </p:sp>
      <p:sp>
        <p:nvSpPr>
          <p:cNvPr id="10" name="Content Placeholder 2">
            <a:extLst>
              <a:ext uri="{FF2B5EF4-FFF2-40B4-BE49-F238E27FC236}">
                <a16:creationId xmlns:a16="http://schemas.microsoft.com/office/drawing/2014/main" id="{491FD965-6746-AE45-BABC-E671517D1746}"/>
              </a:ext>
            </a:extLst>
          </p:cNvPr>
          <p:cNvSpPr>
            <a:spLocks noGrp="1"/>
          </p:cNvSpPr>
          <p:nvPr>
            <p:ph idx="1"/>
          </p:nvPr>
        </p:nvSpPr>
        <p:spPr>
          <a:xfrm>
            <a:off x="838200" y="1402915"/>
            <a:ext cx="10515600" cy="4774048"/>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pic>
        <p:nvPicPr>
          <p:cNvPr id="7" name="Picture 6" descr="Logo with text &quot;G7 2025 Kananaskis&quot; • Logo avec texte « G7 2025 Kananaskis »">
            <a:extLst>
              <a:ext uri="{FF2B5EF4-FFF2-40B4-BE49-F238E27FC236}">
                <a16:creationId xmlns:a16="http://schemas.microsoft.com/office/drawing/2014/main" id="{F5AA3277-4D5F-244E-A2DE-971D57505C01}"/>
              </a:ext>
            </a:extLst>
          </p:cNvPr>
          <p:cNvPicPr>
            <a:picLocks noChangeAspect="1"/>
          </p:cNvPicPr>
          <p:nvPr userDrawn="1"/>
        </p:nvPicPr>
        <p:blipFill>
          <a:blip r:embed="rId4"/>
          <a:stretch>
            <a:fillRect/>
          </a:stretch>
        </p:blipFill>
        <p:spPr>
          <a:xfrm>
            <a:off x="10872374" y="5832829"/>
            <a:ext cx="1181502" cy="860322"/>
          </a:xfrm>
          <a:prstGeom prst="rect">
            <a:avLst/>
          </a:prstGeom>
        </p:spPr>
      </p:pic>
    </p:spTree>
    <p:extLst>
      <p:ext uri="{BB962C8B-B14F-4D97-AF65-F5344CB8AC3E}">
        <p14:creationId xmlns:p14="http://schemas.microsoft.com/office/powerpoint/2010/main" val="6316536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al_2col">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D8A6B72-BF94-A249-AEA2-F9330A5E25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901DDC4F-321A-AC4F-A79C-462E01FBA8BF}"/>
              </a:ext>
            </a:extLst>
          </p:cNvPr>
          <p:cNvSpPr>
            <a:spLocks noGrp="1"/>
          </p:cNvSpPr>
          <p:nvPr>
            <p:ph type="body" idx="1" hasCustomPrompt="1"/>
          </p:nvPr>
        </p:nvSpPr>
        <p:spPr>
          <a:xfrm>
            <a:off x="839788" y="1445243"/>
            <a:ext cx="5157787" cy="645591"/>
          </a:xfrm>
        </p:spPr>
        <p:txBody>
          <a:bodyPr anchor="b">
            <a:normAutofit/>
          </a:bodyPr>
          <a:lstStyle>
            <a:lvl1pPr marL="0" indent="0">
              <a:buNone/>
              <a:defRPr sz="2000" b="1" i="0">
                <a:solidFill>
                  <a:schemeClr val="bg1"/>
                </a:solidFill>
                <a:latin typeface="Aptos SemiBold"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4" name="Content Placeholder 3">
            <a:extLst>
              <a:ext uri="{FF2B5EF4-FFF2-40B4-BE49-F238E27FC236}">
                <a16:creationId xmlns:a16="http://schemas.microsoft.com/office/drawing/2014/main" id="{6D59B603-69FB-644C-B6FA-ED11445DE46E}"/>
              </a:ext>
            </a:extLst>
          </p:cNvPr>
          <p:cNvSpPr>
            <a:spLocks noGrp="1"/>
          </p:cNvSpPr>
          <p:nvPr>
            <p:ph sz="half" idx="2" hasCustomPrompt="1"/>
          </p:nvPr>
        </p:nvSpPr>
        <p:spPr>
          <a:xfrm>
            <a:off x="839788" y="2090835"/>
            <a:ext cx="5157787" cy="400330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8CE2D8-6F94-A348-B59C-D160D48E4D4B}"/>
              </a:ext>
            </a:extLst>
          </p:cNvPr>
          <p:cNvSpPr>
            <a:spLocks noGrp="1"/>
          </p:cNvSpPr>
          <p:nvPr>
            <p:ph type="body" sz="quarter" idx="3" hasCustomPrompt="1"/>
          </p:nvPr>
        </p:nvSpPr>
        <p:spPr>
          <a:xfrm>
            <a:off x="6172200" y="1445243"/>
            <a:ext cx="5183188" cy="645591"/>
          </a:xfrm>
        </p:spPr>
        <p:txBody>
          <a:bodyPr anchor="b">
            <a:normAutofit/>
          </a:bodyPr>
          <a:lstStyle>
            <a:lvl1pPr marL="0" indent="0">
              <a:buNone/>
              <a:defRPr sz="2000" b="1" i="0">
                <a:solidFill>
                  <a:schemeClr val="bg1"/>
                </a:solidFill>
                <a:latin typeface="Aptos SemiBold"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6" name="Content Placeholder 5">
            <a:extLst>
              <a:ext uri="{FF2B5EF4-FFF2-40B4-BE49-F238E27FC236}">
                <a16:creationId xmlns:a16="http://schemas.microsoft.com/office/drawing/2014/main" id="{F0BE9529-60E3-A84B-A151-E4402EE4FF5D}"/>
              </a:ext>
            </a:extLst>
          </p:cNvPr>
          <p:cNvSpPr>
            <a:spLocks noGrp="1"/>
          </p:cNvSpPr>
          <p:nvPr>
            <p:ph sz="quarter" idx="4"/>
          </p:nvPr>
        </p:nvSpPr>
        <p:spPr>
          <a:xfrm>
            <a:off x="6172200" y="2090835"/>
            <a:ext cx="5183188" cy="400330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A369EC4D-4918-BF40-82A5-B644281C56CB}"/>
              </a:ext>
            </a:extLst>
          </p:cNvPr>
          <p:cNvSpPr>
            <a:spLocks noGrp="1"/>
          </p:cNvSpPr>
          <p:nvPr>
            <p:ph type="ftr" sz="quarter" idx="11"/>
          </p:nvPr>
        </p:nvSpPr>
        <p:spPr/>
        <p:txBody>
          <a:bodyPr/>
          <a:lstStyle>
            <a:lvl1pPr>
              <a:defRPr>
                <a:solidFill>
                  <a:schemeClr val="bg1"/>
                </a:solidFill>
              </a:defRPr>
            </a:lvl1pPr>
          </a:lstStyle>
          <a:p>
            <a:r>
              <a:rPr lang="en-US"/>
              <a:t>#G7Kananaskis2025 • Footer</a:t>
            </a:r>
            <a:endParaRPr lang="en-US">
              <a:solidFill>
                <a:schemeClr val="bg1"/>
              </a:solidFill>
            </a:endParaRPr>
          </a:p>
        </p:txBody>
      </p:sp>
      <p:sp>
        <p:nvSpPr>
          <p:cNvPr id="11" name="Title 1">
            <a:extLst>
              <a:ext uri="{FF2B5EF4-FFF2-40B4-BE49-F238E27FC236}">
                <a16:creationId xmlns:a16="http://schemas.microsoft.com/office/drawing/2014/main" id="{88ABCCD5-8D2B-2C4C-84B6-FBBEFDAE4026}"/>
              </a:ext>
            </a:extLst>
          </p:cNvPr>
          <p:cNvSpPr>
            <a:spLocks noGrp="1"/>
          </p:cNvSpPr>
          <p:nvPr>
            <p:ph type="title" hasCustomPrompt="1"/>
          </p:nvPr>
        </p:nvSpPr>
        <p:spPr>
          <a:xfrm>
            <a:off x="838200" y="365125"/>
            <a:ext cx="10515600" cy="1037789"/>
          </a:xfrm>
        </p:spPr>
        <p:txBody>
          <a:bodyPr anchor="b"/>
          <a:lstStyle>
            <a:lvl1pPr>
              <a:defRPr>
                <a:solidFill>
                  <a:schemeClr val="bg1"/>
                </a:solidFill>
              </a:defRPr>
            </a:lvl1pPr>
          </a:lstStyle>
          <a:p>
            <a:r>
              <a:rPr lang="en-US"/>
              <a:t>Click to edit title</a:t>
            </a:r>
          </a:p>
        </p:txBody>
      </p:sp>
      <p:pic>
        <p:nvPicPr>
          <p:cNvPr id="10" name="Picture 9" descr="Logo with text &quot;G7 2025 Kananaskis&quot; • Logo avec texte « G7 2025 Kananaskis »">
            <a:extLst>
              <a:ext uri="{FF2B5EF4-FFF2-40B4-BE49-F238E27FC236}">
                <a16:creationId xmlns:a16="http://schemas.microsoft.com/office/drawing/2014/main" id="{9338AD4E-ED93-8E4F-86CC-C7F0AE256A5E}"/>
              </a:ext>
            </a:extLst>
          </p:cNvPr>
          <p:cNvPicPr>
            <a:picLocks noChangeAspect="1"/>
          </p:cNvPicPr>
          <p:nvPr userDrawn="1"/>
        </p:nvPicPr>
        <p:blipFill>
          <a:blip r:embed="rId4"/>
          <a:stretch>
            <a:fillRect/>
          </a:stretch>
        </p:blipFill>
        <p:spPr>
          <a:xfrm>
            <a:off x="10872374" y="5832829"/>
            <a:ext cx="1181502" cy="860322"/>
          </a:xfrm>
          <a:prstGeom prst="rect">
            <a:avLst/>
          </a:prstGeom>
        </p:spPr>
      </p:pic>
    </p:spTree>
    <p:extLst>
      <p:ext uri="{BB962C8B-B14F-4D97-AF65-F5344CB8AC3E}">
        <p14:creationId xmlns:p14="http://schemas.microsoft.com/office/powerpoint/2010/main" val="27378103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al_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B44DA58-FC9B-1740-AD9B-2ABCCF79CC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5" name="Footer Placeholder 4">
            <a:extLst>
              <a:ext uri="{FF2B5EF4-FFF2-40B4-BE49-F238E27FC236}">
                <a16:creationId xmlns:a16="http://schemas.microsoft.com/office/drawing/2014/main" id="{944D7AA4-4220-EA4D-B2B8-4C149D66CCF1}"/>
              </a:ext>
            </a:extLst>
          </p:cNvPr>
          <p:cNvSpPr>
            <a:spLocks noGrp="1"/>
          </p:cNvSpPr>
          <p:nvPr>
            <p:ph type="ftr" sz="quarter" idx="11"/>
          </p:nvPr>
        </p:nvSpPr>
        <p:spPr/>
        <p:txBody>
          <a:bodyPr/>
          <a:lstStyle>
            <a:lvl1pPr>
              <a:defRPr>
                <a:solidFill>
                  <a:schemeClr val="bg1"/>
                </a:solidFill>
              </a:defRPr>
            </a:lvl1pPr>
          </a:lstStyle>
          <a:p>
            <a:r>
              <a:rPr lang="en-US">
                <a:solidFill>
                  <a:schemeClr val="bg1"/>
                </a:solidFill>
              </a:rPr>
              <a:t>#G7Kananaskis2025 • Footer</a:t>
            </a:r>
          </a:p>
        </p:txBody>
      </p:sp>
      <p:sp>
        <p:nvSpPr>
          <p:cNvPr id="9" name="Title 1">
            <a:extLst>
              <a:ext uri="{FF2B5EF4-FFF2-40B4-BE49-F238E27FC236}">
                <a16:creationId xmlns:a16="http://schemas.microsoft.com/office/drawing/2014/main" id="{F4B6A9BA-28A1-7340-9536-1805330607FA}"/>
              </a:ext>
            </a:extLst>
          </p:cNvPr>
          <p:cNvSpPr>
            <a:spLocks noGrp="1"/>
          </p:cNvSpPr>
          <p:nvPr>
            <p:ph type="title"/>
          </p:nvPr>
        </p:nvSpPr>
        <p:spPr>
          <a:xfrm>
            <a:off x="838200" y="517161"/>
            <a:ext cx="4985479" cy="5381468"/>
          </a:xfrm>
        </p:spPr>
        <p:txBody>
          <a:bodyPr anchor="ctr"/>
          <a:lstStyle>
            <a:lvl1pPr>
              <a:lnSpc>
                <a:spcPct val="110000"/>
              </a:lnSpc>
              <a:defRPr>
                <a:solidFill>
                  <a:schemeClr val="bg1"/>
                </a:solidFill>
              </a:defRPr>
            </a:lvl1pPr>
          </a:lstStyle>
          <a:p>
            <a:endParaRPr lang="en-US"/>
          </a:p>
        </p:txBody>
      </p:sp>
      <p:pic>
        <p:nvPicPr>
          <p:cNvPr id="8" name="Picture 7" descr="Logo with text &quot;G7 2025 Kananaskis&quot; • Logo avec texte « G7 2025 Kananaskis »">
            <a:extLst>
              <a:ext uri="{FF2B5EF4-FFF2-40B4-BE49-F238E27FC236}">
                <a16:creationId xmlns:a16="http://schemas.microsoft.com/office/drawing/2014/main" id="{EDDD32F2-536B-1A44-94D9-7E21A173CDA7}"/>
              </a:ext>
            </a:extLst>
          </p:cNvPr>
          <p:cNvPicPr>
            <a:picLocks noChangeAspect="1"/>
          </p:cNvPicPr>
          <p:nvPr userDrawn="1"/>
        </p:nvPicPr>
        <p:blipFill>
          <a:blip r:embed="rId4"/>
          <a:stretch>
            <a:fillRect/>
          </a:stretch>
        </p:blipFill>
        <p:spPr>
          <a:xfrm>
            <a:off x="10872374" y="5832829"/>
            <a:ext cx="1181502" cy="860322"/>
          </a:xfrm>
          <a:prstGeom prst="rect">
            <a:avLst/>
          </a:prstGeom>
        </p:spPr>
      </p:pic>
    </p:spTree>
    <p:extLst>
      <p:ext uri="{BB962C8B-B14F-4D97-AF65-F5344CB8AC3E}">
        <p14:creationId xmlns:p14="http://schemas.microsoft.com/office/powerpoint/2010/main" val="33971062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al_Top">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02044AB-C824-5F49-8802-9C054AC0F9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5" name="Footer Placeholder 4">
            <a:extLst>
              <a:ext uri="{FF2B5EF4-FFF2-40B4-BE49-F238E27FC236}">
                <a16:creationId xmlns:a16="http://schemas.microsoft.com/office/drawing/2014/main" id="{BC79CA9E-5854-DE44-B2F1-673627B6E610}"/>
              </a:ext>
            </a:extLst>
          </p:cNvPr>
          <p:cNvSpPr>
            <a:spLocks noGrp="1"/>
          </p:cNvSpPr>
          <p:nvPr>
            <p:ph type="ftr" sz="quarter" idx="11"/>
          </p:nvPr>
        </p:nvSpPr>
        <p:spPr/>
        <p:txBody>
          <a:bodyPr/>
          <a:lstStyle/>
          <a:p>
            <a:r>
              <a:rPr lang="en-US"/>
              <a:t>#G7Kananaskis2025 • Footer</a:t>
            </a:r>
          </a:p>
        </p:txBody>
      </p:sp>
      <p:sp>
        <p:nvSpPr>
          <p:cNvPr id="6" name="Slide Number Placeholder 5">
            <a:extLst>
              <a:ext uri="{FF2B5EF4-FFF2-40B4-BE49-F238E27FC236}">
                <a16:creationId xmlns:a16="http://schemas.microsoft.com/office/drawing/2014/main" id="{07552FA6-4EC9-A645-876C-69FB4C932544}"/>
              </a:ext>
            </a:extLst>
          </p:cNvPr>
          <p:cNvSpPr>
            <a:spLocks noGrp="1"/>
          </p:cNvSpPr>
          <p:nvPr>
            <p:ph type="sldNum" sz="quarter" idx="12"/>
          </p:nvPr>
        </p:nvSpPr>
        <p:spPr/>
        <p:txBody>
          <a:bodyPr/>
          <a:lstStyle/>
          <a:p>
            <a:fld id="{99B0031E-9056-B14A-B4FE-0DE645C381D0}" type="slidenum">
              <a:rPr lang="en-US" smtClean="0"/>
              <a:t>‹#›</a:t>
            </a:fld>
            <a:endParaRPr lang="en-US"/>
          </a:p>
        </p:txBody>
      </p:sp>
      <p:sp>
        <p:nvSpPr>
          <p:cNvPr id="9" name="Subtitle 2">
            <a:extLst>
              <a:ext uri="{FF2B5EF4-FFF2-40B4-BE49-F238E27FC236}">
                <a16:creationId xmlns:a16="http://schemas.microsoft.com/office/drawing/2014/main" id="{31FA63FC-07FE-4444-BB54-8F0F4372D376}"/>
              </a:ext>
            </a:extLst>
          </p:cNvPr>
          <p:cNvSpPr>
            <a:spLocks noGrp="1"/>
          </p:cNvSpPr>
          <p:nvPr>
            <p:ph type="subTitle" idx="13" hasCustomPrompt="1"/>
          </p:nvPr>
        </p:nvSpPr>
        <p:spPr>
          <a:xfrm>
            <a:off x="838200" y="3870120"/>
            <a:ext cx="10515600" cy="449112"/>
          </a:xfrm>
        </p:spPr>
        <p:txBody>
          <a:bodyPr anchor="ctr">
            <a:normAutofit/>
          </a:bodyPr>
          <a:lstStyle>
            <a:lvl1pPr marL="0" indent="0" algn="ctr">
              <a:lnSpc>
                <a:spcPct val="100000"/>
              </a:lnSpc>
              <a:buNone/>
              <a:defRPr sz="1800" b="0" i="0" spc="300">
                <a:solidFill>
                  <a:schemeClr val="tx2"/>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10" name="Text Placeholder 17">
            <a:extLst>
              <a:ext uri="{FF2B5EF4-FFF2-40B4-BE49-F238E27FC236}">
                <a16:creationId xmlns:a16="http://schemas.microsoft.com/office/drawing/2014/main" id="{0E85C1D7-6394-D249-87CC-273DBA5046CF}"/>
              </a:ext>
            </a:extLst>
          </p:cNvPr>
          <p:cNvSpPr>
            <a:spLocks noGrp="1"/>
          </p:cNvSpPr>
          <p:nvPr>
            <p:ph type="body" sz="quarter" idx="14"/>
          </p:nvPr>
        </p:nvSpPr>
        <p:spPr>
          <a:xfrm>
            <a:off x="5349986" y="4419469"/>
            <a:ext cx="1492028" cy="289959"/>
          </a:xfrm>
          <a:solidFill>
            <a:schemeClr val="accent5"/>
          </a:solidFill>
        </p:spPr>
        <p:txBody>
          <a:bodyPr anchor="ctr">
            <a:noAutofit/>
          </a:bodyPr>
          <a:lstStyle>
            <a:lvl1pPr algn="ctr">
              <a:lnSpc>
                <a:spcPct val="100000"/>
              </a:lnSpc>
              <a:defRPr sz="1050" b="1" i="0" spc="0">
                <a:solidFill>
                  <a:schemeClr val="bg1"/>
                </a:solidFill>
                <a:latin typeface="Aptos ExtraBold" panose="020B0004020202020204" pitchFamily="34" charset="0"/>
              </a:defRPr>
            </a:lvl1pPr>
          </a:lstStyle>
          <a:p>
            <a:pPr lvl="0"/>
            <a:endParaRPr lang="en-US"/>
          </a:p>
        </p:txBody>
      </p:sp>
      <p:sp>
        <p:nvSpPr>
          <p:cNvPr id="11" name="Title 1">
            <a:extLst>
              <a:ext uri="{FF2B5EF4-FFF2-40B4-BE49-F238E27FC236}">
                <a16:creationId xmlns:a16="http://schemas.microsoft.com/office/drawing/2014/main" id="{CA57BD3C-EC88-764E-842E-12A176D8CC61}"/>
              </a:ext>
            </a:extLst>
          </p:cNvPr>
          <p:cNvSpPr>
            <a:spLocks noGrp="1"/>
          </p:cNvSpPr>
          <p:nvPr>
            <p:ph type="ctrTitle" hasCustomPrompt="1"/>
          </p:nvPr>
        </p:nvSpPr>
        <p:spPr>
          <a:xfrm>
            <a:off x="838200" y="1549917"/>
            <a:ext cx="10515600" cy="2448442"/>
          </a:xfrm>
        </p:spPr>
        <p:txBody>
          <a:bodyPr anchor="b"/>
          <a:lstStyle>
            <a:lvl1pPr algn="ctr">
              <a:defRPr sz="6000">
                <a:solidFill>
                  <a:schemeClr val="accent4"/>
                </a:solidFill>
              </a:defRPr>
            </a:lvl1pPr>
          </a:lstStyle>
          <a:p>
            <a:r>
              <a:rPr lang="en-US"/>
              <a:t>Click to edit title</a:t>
            </a:r>
          </a:p>
        </p:txBody>
      </p:sp>
    </p:spTree>
    <p:extLst>
      <p:ext uri="{BB962C8B-B14F-4D97-AF65-F5344CB8AC3E}">
        <p14:creationId xmlns:p14="http://schemas.microsoft.com/office/powerpoint/2010/main" val="26643737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al_Top_1col">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B24B7EF-FB6C-F148-88D6-283AB6DCF9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C05DBDC-90A6-BB42-8BCF-AFA0457694A0}"/>
              </a:ext>
            </a:extLst>
          </p:cNvPr>
          <p:cNvSpPr>
            <a:spLocks noGrp="1"/>
          </p:cNvSpPr>
          <p:nvPr>
            <p:ph type="title" hasCustomPrompt="1"/>
          </p:nvPr>
        </p:nvSpPr>
        <p:spPr>
          <a:xfrm>
            <a:off x="838200" y="1791620"/>
            <a:ext cx="10515600" cy="850358"/>
          </a:xfrm>
        </p:spPr>
        <p:txBody>
          <a:bodyPr anchor="b"/>
          <a:lstStyle>
            <a:lvl1pPr>
              <a:defRPr>
                <a:solidFill>
                  <a:schemeClr val="accent4"/>
                </a:solidFill>
              </a:defRPr>
            </a:lvl1pPr>
          </a:lstStyle>
          <a:p>
            <a:r>
              <a:rPr lang="en-US"/>
              <a:t>Click to edit title</a:t>
            </a:r>
          </a:p>
        </p:txBody>
      </p:sp>
      <p:sp>
        <p:nvSpPr>
          <p:cNvPr id="3" name="Content Placeholder 2">
            <a:extLst>
              <a:ext uri="{FF2B5EF4-FFF2-40B4-BE49-F238E27FC236}">
                <a16:creationId xmlns:a16="http://schemas.microsoft.com/office/drawing/2014/main" id="{B05AB7C2-ABD3-D74F-8450-975761E3FD8E}"/>
              </a:ext>
            </a:extLst>
          </p:cNvPr>
          <p:cNvSpPr>
            <a:spLocks noGrp="1"/>
          </p:cNvSpPr>
          <p:nvPr>
            <p:ph sz="half" idx="1" hasCustomPrompt="1"/>
          </p:nvPr>
        </p:nvSpPr>
        <p:spPr>
          <a:xfrm>
            <a:off x="838200" y="2641978"/>
            <a:ext cx="10515600" cy="3580851"/>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4833955-E1F2-7541-8761-86C386012AF3}"/>
              </a:ext>
            </a:extLst>
          </p:cNvPr>
          <p:cNvSpPr>
            <a:spLocks noGrp="1"/>
          </p:cNvSpPr>
          <p:nvPr>
            <p:ph type="ftr" sz="quarter" idx="11"/>
          </p:nvPr>
        </p:nvSpPr>
        <p:spPr/>
        <p:txBody>
          <a:bodyPr/>
          <a:lstStyle/>
          <a:p>
            <a:r>
              <a:rPr lang="en-US"/>
              <a:t>#G7Kananaskis2025 • Footer</a:t>
            </a:r>
          </a:p>
        </p:txBody>
      </p:sp>
      <p:sp>
        <p:nvSpPr>
          <p:cNvPr id="7" name="Slide Number Placeholder 6">
            <a:extLst>
              <a:ext uri="{FF2B5EF4-FFF2-40B4-BE49-F238E27FC236}">
                <a16:creationId xmlns:a16="http://schemas.microsoft.com/office/drawing/2014/main" id="{4101BDA7-F717-9841-B371-2F4CD978846D}"/>
              </a:ext>
            </a:extLst>
          </p:cNvPr>
          <p:cNvSpPr>
            <a:spLocks noGrp="1"/>
          </p:cNvSpPr>
          <p:nvPr>
            <p:ph type="sldNum" sz="quarter" idx="12"/>
          </p:nvPr>
        </p:nvSpPr>
        <p:spPr/>
        <p:txBody>
          <a:bodyPr/>
          <a:lstStyle/>
          <a:p>
            <a:fld id="{99B0031E-9056-B14A-B4FE-0DE645C381D0}" type="slidenum">
              <a:rPr lang="en-US" smtClean="0"/>
              <a:t>‹#›</a:t>
            </a:fld>
            <a:endParaRPr lang="en-US"/>
          </a:p>
        </p:txBody>
      </p:sp>
    </p:spTree>
    <p:extLst>
      <p:ext uri="{BB962C8B-B14F-4D97-AF65-F5344CB8AC3E}">
        <p14:creationId xmlns:p14="http://schemas.microsoft.com/office/powerpoint/2010/main" val="1364159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Pine_Bottom">
    <p:spTree>
      <p:nvGrpSpPr>
        <p:cNvPr id="1" name=""/>
        <p:cNvGrpSpPr/>
        <p:nvPr/>
      </p:nvGrpSpPr>
      <p:grpSpPr>
        <a:xfrm>
          <a:off x="0" y="0"/>
          <a:ext cx="0" cy="0"/>
          <a:chOff x="0" y="0"/>
          <a:chExt cx="0" cy="0"/>
        </a:xfrm>
      </p:grpSpPr>
      <p:pic>
        <p:nvPicPr>
          <p:cNvPr id="5" name="Picture 4" descr="Logo with text &quot;G7 2025 Kananaskis&quot; • Logo avec texte « G7 2025 Kananaskis »">
            <a:extLst>
              <a:ext uri="{FF2B5EF4-FFF2-40B4-BE49-F238E27FC236}">
                <a16:creationId xmlns:a16="http://schemas.microsoft.com/office/drawing/2014/main" id="{C8135070-A965-B046-8342-1C3B3ABC6F0F}"/>
              </a:ext>
            </a:extLst>
          </p:cNvPr>
          <p:cNvPicPr>
            <a:picLocks noChangeAspect="1"/>
          </p:cNvPicPr>
          <p:nvPr userDrawn="1"/>
        </p:nvPicPr>
        <p:blipFill>
          <a:blip r:embed="rId2"/>
          <a:src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id="{93774A5F-0F30-C74B-9419-5302CD1851BA}"/>
              </a:ext>
            </a:extLst>
          </p:cNvPr>
          <p:cNvSpPr>
            <a:spLocks noGrp="1"/>
          </p:cNvSpPr>
          <p:nvPr>
            <p:ph type="ftr" sz="quarter" idx="11"/>
          </p:nvPr>
        </p:nvSpPr>
        <p:spPr/>
        <p:txBody>
          <a:bodyPr/>
          <a:lstStyle>
            <a:lvl1pPr>
              <a:defRPr>
                <a:solidFill>
                  <a:schemeClr val="bg1"/>
                </a:solidFill>
              </a:defRPr>
            </a:lvl1pPr>
          </a:lstStyle>
          <a:p>
            <a:r>
              <a:rPr lang="en-US">
                <a:solidFill>
                  <a:schemeClr val="bg1"/>
                </a:solidFill>
              </a:rPr>
              <a:t>#G7Kananaskis2025 • Footer</a:t>
            </a:r>
          </a:p>
        </p:txBody>
      </p:sp>
      <p:sp>
        <p:nvSpPr>
          <p:cNvPr id="4" name="Slide Number Placeholder 3">
            <a:extLst>
              <a:ext uri="{FF2B5EF4-FFF2-40B4-BE49-F238E27FC236}">
                <a16:creationId xmlns:a16="http://schemas.microsoft.com/office/drawing/2014/main" id="{D568F315-0B67-1A45-BA4F-DBD7418D7CDD}"/>
              </a:ext>
            </a:extLst>
          </p:cNvPr>
          <p:cNvSpPr>
            <a:spLocks noGrp="1"/>
          </p:cNvSpPr>
          <p:nvPr>
            <p:ph type="sldNum" sz="quarter" idx="12"/>
          </p:nvPr>
        </p:nvSpPr>
        <p:spPr/>
        <p:txBody>
          <a:bodyPr/>
          <a:lstStyle>
            <a:lvl1pPr>
              <a:defRPr>
                <a:solidFill>
                  <a:schemeClr val="bg1"/>
                </a:solidFill>
              </a:defRPr>
            </a:lvl1pPr>
          </a:lstStyle>
          <a:p>
            <a:fld id="{99B0031E-9056-B14A-B4FE-0DE645C381D0}" type="slidenum">
              <a:rPr lang="en-US" smtClean="0"/>
              <a:pPr/>
              <a:t>‹#›</a:t>
            </a:fld>
            <a:endParaRPr lang="en-US"/>
          </a:p>
        </p:txBody>
      </p:sp>
      <p:sp>
        <p:nvSpPr>
          <p:cNvPr id="8" name="Title 1">
            <a:extLst>
              <a:ext uri="{FF2B5EF4-FFF2-40B4-BE49-F238E27FC236}">
                <a16:creationId xmlns:a16="http://schemas.microsoft.com/office/drawing/2014/main" id="{2D66F497-4A93-4A4F-A94B-E5C431598824}"/>
              </a:ext>
            </a:extLst>
          </p:cNvPr>
          <p:cNvSpPr txBox="1">
            <a:spLocks/>
          </p:cNvSpPr>
          <p:nvPr userDrawn="1"/>
        </p:nvSpPr>
        <p:spPr>
          <a:xfrm>
            <a:off x="838200" y="3131126"/>
            <a:ext cx="10515600" cy="915121"/>
          </a:xfrm>
          <a:prstGeom prst="rect">
            <a:avLst/>
          </a:prstGeom>
        </p:spPr>
        <p:txBody>
          <a:bodyPr vert="horz" lIns="91440" tIns="45720" rIns="91440" bIns="45720" rtlCol="0" anchor="b">
            <a:normAutofit/>
          </a:bodyPr>
          <a:lstStyle>
            <a:lvl1pPr algn="ctr" defTabSz="914400" rtl="0" eaLnBrk="1" latinLnBrk="0" hangingPunct="1">
              <a:lnSpc>
                <a:spcPct val="80000"/>
              </a:lnSpc>
              <a:spcBef>
                <a:spcPct val="0"/>
              </a:spcBef>
              <a:buNone/>
              <a:defRPr sz="6000" b="1" i="0" kern="1200">
                <a:solidFill>
                  <a:schemeClr val="accent2"/>
                </a:solidFill>
                <a:latin typeface="Aptos Black" panose="020B0004020202020204" pitchFamily="34" charset="0"/>
                <a:ea typeface="+mj-ea"/>
                <a:cs typeface="+mj-cs"/>
              </a:defRPr>
            </a:lvl1pPr>
          </a:lstStyle>
          <a:p>
            <a:r>
              <a:rPr lang="en-US"/>
              <a:t>Click to edit title</a:t>
            </a:r>
          </a:p>
        </p:txBody>
      </p:sp>
      <p:sp>
        <p:nvSpPr>
          <p:cNvPr id="9" name="Subtitle 2">
            <a:extLst>
              <a:ext uri="{FF2B5EF4-FFF2-40B4-BE49-F238E27FC236}">
                <a16:creationId xmlns:a16="http://schemas.microsoft.com/office/drawing/2014/main" id="{0DD369AA-D575-C64D-A161-22AC6CF2BCB9}"/>
              </a:ext>
            </a:extLst>
          </p:cNvPr>
          <p:cNvSpPr txBox="1">
            <a:spLocks/>
          </p:cNvSpPr>
          <p:nvPr userDrawn="1"/>
        </p:nvSpPr>
        <p:spPr>
          <a:xfrm>
            <a:off x="838200" y="3960975"/>
            <a:ext cx="10515600" cy="449112"/>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1000"/>
              </a:spcBef>
              <a:buFont typeface="Arial" panose="020B0604020202020204" pitchFamily="34" charset="0"/>
              <a:buNone/>
              <a:defRPr sz="1800" b="0" i="0" kern="1200" spc="300">
                <a:solidFill>
                  <a:schemeClr val="tx2"/>
                </a:solidFill>
                <a:latin typeface="Aptos" panose="020B0004020202020204" pitchFamily="34" charset="0"/>
                <a:ea typeface="+mn-ea"/>
                <a:cs typeface="+mn-cs"/>
              </a:defRPr>
            </a:lvl1pPr>
            <a:lvl2pPr marL="457200" indent="0" algn="ctr" defTabSz="914400" rtl="0" eaLnBrk="1" latinLnBrk="0" hangingPunct="1">
              <a:lnSpc>
                <a:spcPct val="110000"/>
              </a:lnSpc>
              <a:spcBef>
                <a:spcPts val="500"/>
              </a:spcBef>
              <a:buClr>
                <a:srgbClr val="00542B"/>
              </a:buClr>
              <a:buFont typeface="Arial" panose="020B0604020202020204" pitchFamily="34" charset="0"/>
              <a:buNone/>
              <a:defRPr sz="2000" b="0" i="0" kern="1200">
                <a:solidFill>
                  <a:schemeClr val="tx1"/>
                </a:solidFill>
                <a:latin typeface="Aptos Light" panose="020B0004020202020204" pitchFamily="34" charset="0"/>
                <a:ea typeface="+mn-ea"/>
                <a:cs typeface="+mn-cs"/>
              </a:defRPr>
            </a:lvl2pPr>
            <a:lvl3pPr marL="914400" indent="0" algn="ctr" defTabSz="914400" rtl="0" eaLnBrk="1" latinLnBrk="0" hangingPunct="1">
              <a:lnSpc>
                <a:spcPct val="110000"/>
              </a:lnSpc>
              <a:spcBef>
                <a:spcPts val="500"/>
              </a:spcBef>
              <a:buClr>
                <a:srgbClr val="7A9E40"/>
              </a:buClr>
              <a:buFont typeface="Arial" panose="020B0604020202020204" pitchFamily="34" charset="0"/>
              <a:buNone/>
              <a:defRPr sz="1800" b="0" i="0" kern="1200">
                <a:solidFill>
                  <a:schemeClr val="tx1"/>
                </a:solidFill>
                <a:latin typeface="Aptos Light" panose="020B0004020202020204" pitchFamily="34" charset="0"/>
                <a:ea typeface="+mn-ea"/>
                <a:cs typeface="+mn-cs"/>
              </a:defRPr>
            </a:lvl3pPr>
            <a:lvl4pPr marL="1371600" indent="0" algn="ctr" defTabSz="914400" rtl="0" eaLnBrk="1" latinLnBrk="0" hangingPunct="1">
              <a:lnSpc>
                <a:spcPct val="110000"/>
              </a:lnSpc>
              <a:spcBef>
                <a:spcPts val="500"/>
              </a:spcBef>
              <a:buClr>
                <a:srgbClr val="26445F"/>
              </a:buClr>
              <a:buFont typeface="Arial" panose="020B0604020202020204" pitchFamily="34" charset="0"/>
              <a:buNone/>
              <a:defRPr sz="1600" b="0" i="0" kern="1200">
                <a:solidFill>
                  <a:schemeClr val="tx1"/>
                </a:solidFill>
                <a:latin typeface="Aptos Light" panose="020B0004020202020204" pitchFamily="34" charset="0"/>
                <a:ea typeface="+mn-ea"/>
                <a:cs typeface="+mn-cs"/>
              </a:defRPr>
            </a:lvl4pPr>
            <a:lvl5pPr marL="1828800" indent="0" algn="ctr" defTabSz="914400" rtl="0" eaLnBrk="1" latinLnBrk="0" hangingPunct="1">
              <a:lnSpc>
                <a:spcPct val="110000"/>
              </a:lnSpc>
              <a:spcBef>
                <a:spcPts val="500"/>
              </a:spcBef>
              <a:buClr>
                <a:srgbClr val="07888F"/>
              </a:buClr>
              <a:buFont typeface="Arial" panose="020B0604020202020204" pitchFamily="34" charset="0"/>
              <a:buNone/>
              <a:defRPr sz="1600" b="0" i="0" kern="1200">
                <a:solidFill>
                  <a:schemeClr val="tx1"/>
                </a:solidFill>
                <a:latin typeface="Aptos Light" panose="020B00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CLICK TO EDIT SUBTITLE</a:t>
            </a:r>
          </a:p>
        </p:txBody>
      </p:sp>
      <p:sp>
        <p:nvSpPr>
          <p:cNvPr id="10" name="Text Placeholder 17">
            <a:extLst>
              <a:ext uri="{FF2B5EF4-FFF2-40B4-BE49-F238E27FC236}">
                <a16:creationId xmlns:a16="http://schemas.microsoft.com/office/drawing/2014/main" id="{E4E604D6-18C8-C24E-99EC-DCAE259F570D}"/>
              </a:ext>
            </a:extLst>
          </p:cNvPr>
          <p:cNvSpPr>
            <a:spLocks noGrp="1"/>
          </p:cNvSpPr>
          <p:nvPr>
            <p:ph type="body" sz="quarter" idx="15"/>
          </p:nvPr>
        </p:nvSpPr>
        <p:spPr>
          <a:xfrm>
            <a:off x="5349986" y="4510323"/>
            <a:ext cx="1492028" cy="291600"/>
          </a:xfrm>
          <a:solidFill>
            <a:schemeClr val="accent2"/>
          </a:solidFill>
        </p:spPr>
        <p:txBody>
          <a:bodyPr anchor="ctr">
            <a:noAutofit/>
          </a:bodyPr>
          <a:lstStyle>
            <a:lvl1pPr algn="ctr">
              <a:lnSpc>
                <a:spcPct val="100000"/>
              </a:lnSpc>
              <a:defRPr sz="1050" b="1" i="0" spc="0">
                <a:solidFill>
                  <a:schemeClr val="bg1"/>
                </a:solidFill>
                <a:latin typeface="Aptos ExtraBold" panose="020B0004020202020204" pitchFamily="34" charset="0"/>
              </a:defRPr>
            </a:lvl1pPr>
          </a:lstStyle>
          <a:p>
            <a:pPr lvl="0"/>
            <a:endParaRPr lang="en-US"/>
          </a:p>
        </p:txBody>
      </p:sp>
    </p:spTree>
    <p:extLst>
      <p:ext uri="{BB962C8B-B14F-4D97-AF65-F5344CB8AC3E}">
        <p14:creationId xmlns:p14="http://schemas.microsoft.com/office/powerpoint/2010/main" val="12611814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ern_Bottom">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00D6AF21-953E-0E45-A2E1-DE13683789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id="{93774A5F-0F30-C74B-9419-5302CD1851BA}"/>
              </a:ext>
            </a:extLst>
          </p:cNvPr>
          <p:cNvSpPr>
            <a:spLocks noGrp="1"/>
          </p:cNvSpPr>
          <p:nvPr>
            <p:ph type="ftr" sz="quarter" idx="11"/>
          </p:nvPr>
        </p:nvSpPr>
        <p:spPr/>
        <p:txBody>
          <a:bodyPr/>
          <a:lstStyle>
            <a:lvl1pPr>
              <a:defRPr>
                <a:solidFill>
                  <a:schemeClr val="bg1"/>
                </a:solidFill>
              </a:defRPr>
            </a:lvl1pPr>
          </a:lstStyle>
          <a:p>
            <a:r>
              <a:rPr lang="en-US">
                <a:solidFill>
                  <a:schemeClr val="bg1"/>
                </a:solidFill>
              </a:rPr>
              <a:t>#G7Kananaskis2025 • Footer</a:t>
            </a:r>
          </a:p>
        </p:txBody>
      </p:sp>
      <p:sp>
        <p:nvSpPr>
          <p:cNvPr id="4" name="Slide Number Placeholder 3">
            <a:extLst>
              <a:ext uri="{FF2B5EF4-FFF2-40B4-BE49-F238E27FC236}">
                <a16:creationId xmlns:a16="http://schemas.microsoft.com/office/drawing/2014/main" id="{D568F315-0B67-1A45-BA4F-DBD7418D7CDD}"/>
              </a:ext>
            </a:extLst>
          </p:cNvPr>
          <p:cNvSpPr>
            <a:spLocks noGrp="1"/>
          </p:cNvSpPr>
          <p:nvPr>
            <p:ph type="sldNum" sz="quarter" idx="12"/>
          </p:nvPr>
        </p:nvSpPr>
        <p:spPr/>
        <p:txBody>
          <a:bodyPr/>
          <a:lstStyle>
            <a:lvl1pPr>
              <a:defRPr>
                <a:solidFill>
                  <a:schemeClr val="bg1"/>
                </a:solidFill>
              </a:defRPr>
            </a:lvl1pPr>
          </a:lstStyle>
          <a:p>
            <a:fld id="{99B0031E-9056-B14A-B4FE-0DE645C381D0}" type="slidenum">
              <a:rPr lang="en-US" smtClean="0"/>
              <a:pPr/>
              <a:t>‹#›</a:t>
            </a:fld>
            <a:endParaRPr lang="en-US"/>
          </a:p>
        </p:txBody>
      </p:sp>
      <p:sp>
        <p:nvSpPr>
          <p:cNvPr id="13" name="Title 1">
            <a:extLst>
              <a:ext uri="{FF2B5EF4-FFF2-40B4-BE49-F238E27FC236}">
                <a16:creationId xmlns:a16="http://schemas.microsoft.com/office/drawing/2014/main" id="{EC2F2000-ACD8-B84D-8D93-FE277BFA3FDF}"/>
              </a:ext>
            </a:extLst>
          </p:cNvPr>
          <p:cNvSpPr>
            <a:spLocks noGrp="1"/>
          </p:cNvSpPr>
          <p:nvPr>
            <p:ph type="ctrTitle" hasCustomPrompt="1"/>
          </p:nvPr>
        </p:nvSpPr>
        <p:spPr>
          <a:xfrm>
            <a:off x="838200" y="978052"/>
            <a:ext cx="10515600" cy="2479675"/>
          </a:xfrm>
        </p:spPr>
        <p:txBody>
          <a:bodyPr anchor="b"/>
          <a:lstStyle>
            <a:lvl1pPr algn="ctr">
              <a:defRPr sz="6000">
                <a:solidFill>
                  <a:schemeClr val="accent2"/>
                </a:solidFill>
              </a:defRPr>
            </a:lvl1pPr>
          </a:lstStyle>
          <a:p>
            <a:r>
              <a:rPr lang="en-US"/>
              <a:t>Click to edit title</a:t>
            </a:r>
          </a:p>
        </p:txBody>
      </p:sp>
      <p:sp>
        <p:nvSpPr>
          <p:cNvPr id="14" name="Subtitle 2">
            <a:extLst>
              <a:ext uri="{FF2B5EF4-FFF2-40B4-BE49-F238E27FC236}">
                <a16:creationId xmlns:a16="http://schemas.microsoft.com/office/drawing/2014/main" id="{4687E44F-FE78-6049-8549-2968F12C9B1D}"/>
              </a:ext>
            </a:extLst>
          </p:cNvPr>
          <p:cNvSpPr>
            <a:spLocks noGrp="1"/>
          </p:cNvSpPr>
          <p:nvPr>
            <p:ph type="subTitle" idx="1" hasCustomPrompt="1"/>
          </p:nvPr>
        </p:nvSpPr>
        <p:spPr>
          <a:xfrm>
            <a:off x="838200" y="3329489"/>
            <a:ext cx="10515600" cy="449112"/>
          </a:xfrm>
        </p:spPr>
        <p:txBody>
          <a:bodyPr anchor="ctr">
            <a:normAutofit/>
          </a:bodyPr>
          <a:lstStyle>
            <a:lvl1pPr marL="0" indent="0" algn="ctr">
              <a:lnSpc>
                <a:spcPct val="100000"/>
              </a:lnSpc>
              <a:buNone/>
              <a:defRPr sz="1800" b="0" i="0" spc="300">
                <a:solidFill>
                  <a:schemeClr val="tx2"/>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18" name="Text Placeholder 17">
            <a:extLst>
              <a:ext uri="{FF2B5EF4-FFF2-40B4-BE49-F238E27FC236}">
                <a16:creationId xmlns:a16="http://schemas.microsoft.com/office/drawing/2014/main" id="{E3D3716E-39CE-ED4D-9726-A93D05B603AF}"/>
              </a:ext>
            </a:extLst>
          </p:cNvPr>
          <p:cNvSpPr>
            <a:spLocks noGrp="1"/>
          </p:cNvSpPr>
          <p:nvPr>
            <p:ph type="body" sz="quarter" idx="14"/>
          </p:nvPr>
        </p:nvSpPr>
        <p:spPr>
          <a:xfrm>
            <a:off x="5349986" y="3878837"/>
            <a:ext cx="1492028" cy="291600"/>
          </a:xfrm>
          <a:solidFill>
            <a:schemeClr val="accent2"/>
          </a:solidFill>
        </p:spPr>
        <p:txBody>
          <a:bodyPr anchor="ctr">
            <a:noAutofit/>
          </a:bodyPr>
          <a:lstStyle>
            <a:lvl1pPr algn="ctr">
              <a:lnSpc>
                <a:spcPct val="100000"/>
              </a:lnSpc>
              <a:defRPr sz="1050" b="1" i="0" spc="0">
                <a:solidFill>
                  <a:schemeClr val="bg1"/>
                </a:solidFill>
                <a:latin typeface="Aptos ExtraBold" panose="020B0004020202020204" pitchFamily="34" charset="0"/>
              </a:defRPr>
            </a:lvl1pPr>
          </a:lstStyle>
          <a:p>
            <a:pPr lvl="0"/>
            <a:endParaRPr lang="en-US"/>
          </a:p>
        </p:txBody>
      </p:sp>
    </p:spTree>
    <p:extLst>
      <p:ext uri="{BB962C8B-B14F-4D97-AF65-F5344CB8AC3E}">
        <p14:creationId xmlns:p14="http://schemas.microsoft.com/office/powerpoint/2010/main" val="9729183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Pine_Curtain">
    <p:spTree>
      <p:nvGrpSpPr>
        <p:cNvPr id="1" name=""/>
        <p:cNvGrpSpPr/>
        <p:nvPr/>
      </p:nvGrpSpPr>
      <p:grpSpPr>
        <a:xfrm>
          <a:off x="0" y="0"/>
          <a:ext cx="0" cy="0"/>
          <a:chOff x="0" y="0"/>
          <a:chExt cx="0" cy="0"/>
        </a:xfrm>
      </p:grpSpPr>
      <p:pic>
        <p:nvPicPr>
          <p:cNvPr id="5" name="Picture 4" descr="Logo with text &quot;G7 2025 Kananaskis&quot; • Logo avec texte « G7 2025 Kananaskis »">
            <a:extLst>
              <a:ext uri="{FF2B5EF4-FFF2-40B4-BE49-F238E27FC236}">
                <a16:creationId xmlns:a16="http://schemas.microsoft.com/office/drawing/2014/main" id="{81E0C657-64A0-974D-9418-D66C924E8E05}"/>
              </a:ext>
            </a:extLst>
          </p:cNvPr>
          <p:cNvPicPr>
            <a:picLocks noChangeAspect="1"/>
          </p:cNvPicPr>
          <p:nvPr userDrawn="1"/>
        </p:nvPicPr>
        <p:blipFill>
          <a:blip r:embed="rId2"/>
          <a:src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912F2D89-C193-0C45-A971-C109C70CC09E}"/>
              </a:ext>
            </a:extLst>
          </p:cNvPr>
          <p:cNvSpPr>
            <a:spLocks noGrp="1"/>
          </p:cNvSpPr>
          <p:nvPr>
            <p:ph type="sldNum" sz="quarter" idx="12"/>
          </p:nvPr>
        </p:nvSpPr>
        <p:spPr/>
        <p:txBody>
          <a:bodyPr/>
          <a:lstStyle>
            <a:lvl1pPr>
              <a:defRPr>
                <a:solidFill>
                  <a:schemeClr val="bg1"/>
                </a:solidFill>
              </a:defRPr>
            </a:lvl1pPr>
          </a:lstStyle>
          <a:p>
            <a:fld id="{99B0031E-9056-B14A-B4FE-0DE645C381D0}" type="slidenum">
              <a:rPr lang="en-US" smtClean="0"/>
              <a:pPr/>
              <a:t>‹#›</a:t>
            </a:fld>
            <a:endParaRPr lang="en-US"/>
          </a:p>
        </p:txBody>
      </p:sp>
      <p:sp>
        <p:nvSpPr>
          <p:cNvPr id="7" name="Footer Placeholder 4">
            <a:extLst>
              <a:ext uri="{FF2B5EF4-FFF2-40B4-BE49-F238E27FC236}">
                <a16:creationId xmlns:a16="http://schemas.microsoft.com/office/drawing/2014/main" id="{A71E09C8-4CD0-5143-AB4E-EC96DF8B06EF}"/>
              </a:ext>
            </a:extLst>
          </p:cNvPr>
          <p:cNvSpPr>
            <a:spLocks noGrp="1"/>
          </p:cNvSpPr>
          <p:nvPr>
            <p:ph type="ftr" sz="quarter" idx="11"/>
          </p:nvPr>
        </p:nvSpPr>
        <p:spPr>
          <a:xfrm>
            <a:off x="838201" y="6356350"/>
            <a:ext cx="7698058" cy="365125"/>
          </a:xfrm>
        </p:spPr>
        <p:txBody>
          <a:bodyPr/>
          <a:lstStyle>
            <a:lvl1pPr>
              <a:defRPr>
                <a:solidFill>
                  <a:schemeClr val="bg1"/>
                </a:solidFill>
              </a:defRPr>
            </a:lvl1pPr>
          </a:lstStyle>
          <a:p>
            <a:r>
              <a:rPr lang="en-US">
                <a:solidFill>
                  <a:schemeClr val="bg1"/>
                </a:solidFill>
              </a:rPr>
              <a:t>#G7Kananaskis2025 • Footer</a:t>
            </a:r>
          </a:p>
        </p:txBody>
      </p:sp>
      <p:sp>
        <p:nvSpPr>
          <p:cNvPr id="19" name="Subtitle 2">
            <a:extLst>
              <a:ext uri="{FF2B5EF4-FFF2-40B4-BE49-F238E27FC236}">
                <a16:creationId xmlns:a16="http://schemas.microsoft.com/office/drawing/2014/main" id="{4EF7A986-7F71-4A42-B51C-5BF8F6852362}"/>
              </a:ext>
            </a:extLst>
          </p:cNvPr>
          <p:cNvSpPr>
            <a:spLocks noGrp="1"/>
          </p:cNvSpPr>
          <p:nvPr>
            <p:ph type="subTitle" idx="1" hasCustomPrompt="1"/>
          </p:nvPr>
        </p:nvSpPr>
        <p:spPr>
          <a:xfrm>
            <a:off x="838201" y="5044735"/>
            <a:ext cx="10515600" cy="449112"/>
          </a:xfrm>
        </p:spPr>
        <p:txBody>
          <a:bodyPr>
            <a:normAutofit/>
          </a:bodyPr>
          <a:lstStyle>
            <a:lvl1pPr marL="0" indent="0" algn="ctr">
              <a:lnSpc>
                <a:spcPct val="100000"/>
              </a:lnSpc>
              <a:buNone/>
              <a:defRPr sz="1800" b="0" i="0" spc="300">
                <a:solidFill>
                  <a:schemeClr val="bg1"/>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20" name="Text Placeholder 17">
            <a:extLst>
              <a:ext uri="{FF2B5EF4-FFF2-40B4-BE49-F238E27FC236}">
                <a16:creationId xmlns:a16="http://schemas.microsoft.com/office/drawing/2014/main" id="{352A9938-14E5-5D42-8B4C-37377DA720C0}"/>
              </a:ext>
            </a:extLst>
          </p:cNvPr>
          <p:cNvSpPr>
            <a:spLocks noGrp="1"/>
          </p:cNvSpPr>
          <p:nvPr>
            <p:ph type="body" sz="quarter" idx="14"/>
          </p:nvPr>
        </p:nvSpPr>
        <p:spPr>
          <a:xfrm>
            <a:off x="5349987" y="5594084"/>
            <a:ext cx="1492028" cy="289959"/>
          </a:xfrm>
          <a:solidFill>
            <a:schemeClr val="bg1"/>
          </a:solidFill>
        </p:spPr>
        <p:txBody>
          <a:bodyPr anchor="ctr">
            <a:noAutofit/>
          </a:bodyPr>
          <a:lstStyle>
            <a:lvl1pPr algn="ctr">
              <a:lnSpc>
                <a:spcPct val="100000"/>
              </a:lnSpc>
              <a:defRPr sz="1050" b="1" i="0" spc="0">
                <a:solidFill>
                  <a:schemeClr val="accent2"/>
                </a:solidFill>
                <a:latin typeface="Aptos ExtraBold" panose="020B0004020202020204" pitchFamily="34" charset="0"/>
              </a:defRPr>
            </a:lvl1pPr>
          </a:lstStyle>
          <a:p>
            <a:pPr lvl="0"/>
            <a:endParaRPr lang="en-US"/>
          </a:p>
        </p:txBody>
      </p:sp>
      <p:sp>
        <p:nvSpPr>
          <p:cNvPr id="9" name="Title 1">
            <a:extLst>
              <a:ext uri="{FF2B5EF4-FFF2-40B4-BE49-F238E27FC236}">
                <a16:creationId xmlns:a16="http://schemas.microsoft.com/office/drawing/2014/main" id="{395AF016-C065-8740-B20B-8CDE50A79322}"/>
              </a:ext>
            </a:extLst>
          </p:cNvPr>
          <p:cNvSpPr>
            <a:spLocks noGrp="1"/>
          </p:cNvSpPr>
          <p:nvPr>
            <p:ph type="ctrTitle" hasCustomPrompt="1"/>
          </p:nvPr>
        </p:nvSpPr>
        <p:spPr>
          <a:xfrm>
            <a:off x="838201" y="4190039"/>
            <a:ext cx="10515600" cy="921603"/>
          </a:xfrm>
        </p:spPr>
        <p:txBody>
          <a:bodyPr anchor="b"/>
          <a:lstStyle>
            <a:lvl1pPr algn="ctr">
              <a:defRPr sz="6000">
                <a:solidFill>
                  <a:schemeClr val="bg1"/>
                </a:solidFill>
              </a:defRPr>
            </a:lvl1pPr>
          </a:lstStyle>
          <a:p>
            <a:r>
              <a:rPr lang="en-US"/>
              <a:t>Click to edit title</a:t>
            </a:r>
          </a:p>
        </p:txBody>
      </p:sp>
    </p:spTree>
    <p:extLst>
      <p:ext uri="{BB962C8B-B14F-4D97-AF65-F5344CB8AC3E}">
        <p14:creationId xmlns:p14="http://schemas.microsoft.com/office/powerpoint/2010/main" val="8606756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ern_Curtain">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FCBED53-BF16-2A4C-A73A-EA14221C16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912F2D89-C193-0C45-A971-C109C70CC09E}"/>
              </a:ext>
            </a:extLst>
          </p:cNvPr>
          <p:cNvSpPr>
            <a:spLocks noGrp="1"/>
          </p:cNvSpPr>
          <p:nvPr>
            <p:ph type="sldNum" sz="quarter" idx="12"/>
          </p:nvPr>
        </p:nvSpPr>
        <p:spPr/>
        <p:txBody>
          <a:bodyPr/>
          <a:lstStyle>
            <a:lvl1pPr>
              <a:defRPr>
                <a:solidFill>
                  <a:schemeClr val="bg1"/>
                </a:solidFill>
              </a:defRPr>
            </a:lvl1pPr>
          </a:lstStyle>
          <a:p>
            <a:fld id="{99B0031E-9056-B14A-B4FE-0DE645C381D0}" type="slidenum">
              <a:rPr lang="en-US" smtClean="0"/>
              <a:pPr/>
              <a:t>‹#›</a:t>
            </a:fld>
            <a:endParaRPr lang="en-US"/>
          </a:p>
        </p:txBody>
      </p:sp>
      <p:sp>
        <p:nvSpPr>
          <p:cNvPr id="7" name="Footer Placeholder 4">
            <a:extLst>
              <a:ext uri="{FF2B5EF4-FFF2-40B4-BE49-F238E27FC236}">
                <a16:creationId xmlns:a16="http://schemas.microsoft.com/office/drawing/2014/main" id="{A71E09C8-4CD0-5143-AB4E-EC96DF8B06EF}"/>
              </a:ext>
            </a:extLst>
          </p:cNvPr>
          <p:cNvSpPr>
            <a:spLocks noGrp="1"/>
          </p:cNvSpPr>
          <p:nvPr>
            <p:ph type="ftr" sz="quarter" idx="11"/>
          </p:nvPr>
        </p:nvSpPr>
        <p:spPr>
          <a:xfrm>
            <a:off x="838201" y="6356350"/>
            <a:ext cx="7698058" cy="365125"/>
          </a:xfrm>
        </p:spPr>
        <p:txBody>
          <a:bodyPr/>
          <a:lstStyle>
            <a:lvl1pPr>
              <a:defRPr>
                <a:solidFill>
                  <a:schemeClr val="bg1"/>
                </a:solidFill>
              </a:defRPr>
            </a:lvl1pPr>
          </a:lstStyle>
          <a:p>
            <a:r>
              <a:rPr lang="en-US">
                <a:solidFill>
                  <a:schemeClr val="bg1"/>
                </a:solidFill>
              </a:rPr>
              <a:t>#G7Kananaskis2025 • Footer</a:t>
            </a:r>
          </a:p>
        </p:txBody>
      </p:sp>
      <p:sp>
        <p:nvSpPr>
          <p:cNvPr id="19" name="Subtitle 2">
            <a:extLst>
              <a:ext uri="{FF2B5EF4-FFF2-40B4-BE49-F238E27FC236}">
                <a16:creationId xmlns:a16="http://schemas.microsoft.com/office/drawing/2014/main" id="{4EF7A986-7F71-4A42-B51C-5BF8F6852362}"/>
              </a:ext>
            </a:extLst>
          </p:cNvPr>
          <p:cNvSpPr>
            <a:spLocks noGrp="1"/>
          </p:cNvSpPr>
          <p:nvPr>
            <p:ph type="subTitle" idx="1" hasCustomPrompt="1"/>
          </p:nvPr>
        </p:nvSpPr>
        <p:spPr>
          <a:xfrm>
            <a:off x="838200" y="4283697"/>
            <a:ext cx="10515600" cy="449112"/>
          </a:xfrm>
        </p:spPr>
        <p:txBody>
          <a:bodyPr>
            <a:normAutofit/>
          </a:bodyPr>
          <a:lstStyle>
            <a:lvl1pPr marL="0" indent="0" algn="ctr">
              <a:lnSpc>
                <a:spcPct val="100000"/>
              </a:lnSpc>
              <a:buNone/>
              <a:defRPr sz="1800" b="0" i="0" spc="300">
                <a:solidFill>
                  <a:schemeClr val="bg1"/>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20" name="Text Placeholder 17">
            <a:extLst>
              <a:ext uri="{FF2B5EF4-FFF2-40B4-BE49-F238E27FC236}">
                <a16:creationId xmlns:a16="http://schemas.microsoft.com/office/drawing/2014/main" id="{352A9938-14E5-5D42-8B4C-37377DA720C0}"/>
              </a:ext>
            </a:extLst>
          </p:cNvPr>
          <p:cNvSpPr>
            <a:spLocks noGrp="1"/>
          </p:cNvSpPr>
          <p:nvPr>
            <p:ph type="body" sz="quarter" idx="14"/>
          </p:nvPr>
        </p:nvSpPr>
        <p:spPr>
          <a:xfrm>
            <a:off x="5349986" y="4833046"/>
            <a:ext cx="1492028" cy="289959"/>
          </a:xfrm>
          <a:solidFill>
            <a:schemeClr val="bg1"/>
          </a:solidFill>
        </p:spPr>
        <p:txBody>
          <a:bodyPr anchor="ctr">
            <a:noAutofit/>
          </a:bodyPr>
          <a:lstStyle>
            <a:lvl1pPr algn="ctr">
              <a:lnSpc>
                <a:spcPct val="100000"/>
              </a:lnSpc>
              <a:defRPr sz="1050" b="1" i="0" spc="0">
                <a:solidFill>
                  <a:schemeClr val="accent4"/>
                </a:solidFill>
                <a:latin typeface="Aptos ExtraBold" panose="020B0004020202020204" pitchFamily="34" charset="0"/>
              </a:defRPr>
            </a:lvl1pPr>
          </a:lstStyle>
          <a:p>
            <a:pPr lvl="0"/>
            <a:endParaRPr lang="en-US"/>
          </a:p>
        </p:txBody>
      </p:sp>
      <p:sp>
        <p:nvSpPr>
          <p:cNvPr id="9" name="Title 1">
            <a:extLst>
              <a:ext uri="{FF2B5EF4-FFF2-40B4-BE49-F238E27FC236}">
                <a16:creationId xmlns:a16="http://schemas.microsoft.com/office/drawing/2014/main" id="{395AF016-C065-8740-B20B-8CDE50A79322}"/>
              </a:ext>
            </a:extLst>
          </p:cNvPr>
          <p:cNvSpPr>
            <a:spLocks noGrp="1"/>
          </p:cNvSpPr>
          <p:nvPr>
            <p:ph type="ctrTitle" hasCustomPrompt="1"/>
          </p:nvPr>
        </p:nvSpPr>
        <p:spPr>
          <a:xfrm>
            <a:off x="838200" y="1862766"/>
            <a:ext cx="10515600" cy="2487837"/>
          </a:xfrm>
        </p:spPr>
        <p:txBody>
          <a:bodyPr anchor="b"/>
          <a:lstStyle>
            <a:lvl1pPr algn="ctr">
              <a:defRPr sz="6000">
                <a:solidFill>
                  <a:schemeClr val="bg1"/>
                </a:solidFill>
              </a:defRPr>
            </a:lvl1pPr>
          </a:lstStyle>
          <a:p>
            <a:r>
              <a:rPr lang="en-US"/>
              <a:t>Click to edit title</a:t>
            </a:r>
          </a:p>
        </p:txBody>
      </p:sp>
    </p:spTree>
    <p:extLst>
      <p:ext uri="{BB962C8B-B14F-4D97-AF65-F5344CB8AC3E}">
        <p14:creationId xmlns:p14="http://schemas.microsoft.com/office/powerpoint/2010/main" val="12530172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ern_1col">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758FFC32-15C9-B24B-B366-FC6D8449F3F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5" name="Footer Placeholder 4">
            <a:extLst>
              <a:ext uri="{FF2B5EF4-FFF2-40B4-BE49-F238E27FC236}">
                <a16:creationId xmlns:a16="http://schemas.microsoft.com/office/drawing/2014/main" id="{944D7AA4-4220-EA4D-B2B8-4C149D66CCF1}"/>
              </a:ext>
            </a:extLst>
          </p:cNvPr>
          <p:cNvSpPr>
            <a:spLocks noGrp="1"/>
          </p:cNvSpPr>
          <p:nvPr>
            <p:ph type="ftr" sz="quarter" idx="11"/>
          </p:nvPr>
        </p:nvSpPr>
        <p:spPr/>
        <p:txBody>
          <a:bodyPr/>
          <a:lstStyle>
            <a:lvl1pPr>
              <a:defRPr>
                <a:solidFill>
                  <a:schemeClr val="bg1"/>
                </a:solidFill>
              </a:defRPr>
            </a:lvl1pPr>
          </a:lstStyle>
          <a:p>
            <a:r>
              <a:rPr lang="en-US">
                <a:solidFill>
                  <a:schemeClr val="bg1"/>
                </a:solidFill>
              </a:rPr>
              <a:t>#G7Kananaskis2025 • Footer</a:t>
            </a:r>
          </a:p>
        </p:txBody>
      </p:sp>
      <p:sp>
        <p:nvSpPr>
          <p:cNvPr id="9" name="Title 1">
            <a:extLst>
              <a:ext uri="{FF2B5EF4-FFF2-40B4-BE49-F238E27FC236}">
                <a16:creationId xmlns:a16="http://schemas.microsoft.com/office/drawing/2014/main" id="{F3C5AAD2-4978-C447-9C9E-BCEFD7E0D190}"/>
              </a:ext>
            </a:extLst>
          </p:cNvPr>
          <p:cNvSpPr>
            <a:spLocks noGrp="1"/>
          </p:cNvSpPr>
          <p:nvPr>
            <p:ph type="title" hasCustomPrompt="1"/>
          </p:nvPr>
        </p:nvSpPr>
        <p:spPr>
          <a:xfrm>
            <a:off x="838200" y="365125"/>
            <a:ext cx="10515600" cy="1037789"/>
          </a:xfrm>
        </p:spPr>
        <p:txBody>
          <a:bodyPr anchor="b"/>
          <a:lstStyle>
            <a:lvl1pPr>
              <a:defRPr>
                <a:solidFill>
                  <a:schemeClr val="bg1"/>
                </a:solidFill>
              </a:defRPr>
            </a:lvl1pPr>
          </a:lstStyle>
          <a:p>
            <a:r>
              <a:rPr lang="en-US"/>
              <a:t>Click to edit title</a:t>
            </a:r>
          </a:p>
        </p:txBody>
      </p:sp>
      <p:sp>
        <p:nvSpPr>
          <p:cNvPr id="10" name="Content Placeholder 2">
            <a:extLst>
              <a:ext uri="{FF2B5EF4-FFF2-40B4-BE49-F238E27FC236}">
                <a16:creationId xmlns:a16="http://schemas.microsoft.com/office/drawing/2014/main" id="{491FD965-6746-AE45-BABC-E671517D1746}"/>
              </a:ext>
            </a:extLst>
          </p:cNvPr>
          <p:cNvSpPr>
            <a:spLocks noGrp="1"/>
          </p:cNvSpPr>
          <p:nvPr>
            <p:ph idx="1"/>
          </p:nvPr>
        </p:nvSpPr>
        <p:spPr>
          <a:xfrm>
            <a:off x="838200" y="1402915"/>
            <a:ext cx="10515600" cy="4774048"/>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pic>
        <p:nvPicPr>
          <p:cNvPr id="7" name="Picture 6" descr="Logo with text &quot;G7 2025 Kananaskis&quot; • Logo avec texte « G7 2025 Kananaskis »">
            <a:extLst>
              <a:ext uri="{FF2B5EF4-FFF2-40B4-BE49-F238E27FC236}">
                <a16:creationId xmlns:a16="http://schemas.microsoft.com/office/drawing/2014/main" id="{4A530F44-88F0-384B-8087-794D9AF756B3}"/>
              </a:ext>
            </a:extLst>
          </p:cNvPr>
          <p:cNvPicPr>
            <a:picLocks noChangeAspect="1"/>
          </p:cNvPicPr>
          <p:nvPr userDrawn="1"/>
        </p:nvPicPr>
        <p:blipFill>
          <a:blip r:embed="rId4"/>
          <a:stretch>
            <a:fillRect/>
          </a:stretch>
        </p:blipFill>
        <p:spPr>
          <a:xfrm>
            <a:off x="10872374" y="5832829"/>
            <a:ext cx="1181502" cy="860322"/>
          </a:xfrm>
          <a:prstGeom prst="rect">
            <a:avLst/>
          </a:prstGeom>
        </p:spPr>
      </p:pic>
    </p:spTree>
    <p:extLst>
      <p:ext uri="{BB962C8B-B14F-4D97-AF65-F5344CB8AC3E}">
        <p14:creationId xmlns:p14="http://schemas.microsoft.com/office/powerpoint/2010/main" val="1248343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Pine_1col">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5FE421AD-2790-7A47-8AE0-A89C738649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113BE7A-95DC-FD4A-8150-383919431919}"/>
              </a:ext>
            </a:extLst>
          </p:cNvPr>
          <p:cNvSpPr>
            <a:spLocks noGrp="1"/>
          </p:cNvSpPr>
          <p:nvPr>
            <p:ph type="title" hasCustomPrompt="1"/>
          </p:nvPr>
        </p:nvSpPr>
        <p:spPr>
          <a:xfrm>
            <a:off x="838200" y="365125"/>
            <a:ext cx="10515600" cy="1037789"/>
          </a:xfrm>
        </p:spPr>
        <p:txBody>
          <a:bodyPr anchor="b"/>
          <a:lstStyle>
            <a:lvl1pPr>
              <a:defRPr>
                <a:solidFill>
                  <a:schemeClr val="bg1"/>
                </a:solidFill>
              </a:defRPr>
            </a:lvl1pPr>
          </a:lstStyle>
          <a:p>
            <a:r>
              <a:rPr lang="en-US"/>
              <a:t>Click to edit title</a:t>
            </a:r>
          </a:p>
        </p:txBody>
      </p:sp>
      <p:sp>
        <p:nvSpPr>
          <p:cNvPr id="3" name="Content Placeholder 2">
            <a:extLst>
              <a:ext uri="{FF2B5EF4-FFF2-40B4-BE49-F238E27FC236}">
                <a16:creationId xmlns:a16="http://schemas.microsoft.com/office/drawing/2014/main" id="{547F1599-DF03-3547-BFD6-E576A3EE7C16}"/>
              </a:ext>
            </a:extLst>
          </p:cNvPr>
          <p:cNvSpPr>
            <a:spLocks noGrp="1"/>
          </p:cNvSpPr>
          <p:nvPr>
            <p:ph idx="1"/>
          </p:nvPr>
        </p:nvSpPr>
        <p:spPr>
          <a:xfrm>
            <a:off x="838200" y="1402914"/>
            <a:ext cx="10515600" cy="4774048"/>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44D7AA4-4220-EA4D-B2B8-4C149D66CCF1}"/>
              </a:ext>
            </a:extLst>
          </p:cNvPr>
          <p:cNvSpPr>
            <a:spLocks noGrp="1"/>
          </p:cNvSpPr>
          <p:nvPr>
            <p:ph type="ftr" sz="quarter" idx="11"/>
          </p:nvPr>
        </p:nvSpPr>
        <p:spPr>
          <a:xfrm>
            <a:off x="838200" y="6356350"/>
            <a:ext cx="7698058" cy="365125"/>
          </a:xfrm>
        </p:spPr>
        <p:txBody>
          <a:bodyPr/>
          <a:lstStyle>
            <a:lvl1pPr>
              <a:defRPr>
                <a:solidFill>
                  <a:schemeClr val="bg1"/>
                </a:solidFill>
              </a:defRPr>
            </a:lvl1pPr>
          </a:lstStyle>
          <a:p>
            <a:r>
              <a:rPr lang="en-US">
                <a:solidFill>
                  <a:schemeClr val="bg1"/>
                </a:solidFill>
              </a:rPr>
              <a:t>#G7Kananaskis2025 • Footer</a:t>
            </a:r>
          </a:p>
        </p:txBody>
      </p:sp>
      <p:pic>
        <p:nvPicPr>
          <p:cNvPr id="7" name="Picture 6" descr="Logo with text &quot;G7 2025 Kananaskis&quot; • Logo avec texte « G7 2025 Kananaskis »">
            <a:extLst>
              <a:ext uri="{FF2B5EF4-FFF2-40B4-BE49-F238E27FC236}">
                <a16:creationId xmlns:a16="http://schemas.microsoft.com/office/drawing/2014/main" id="{612E81ED-08C9-664D-A16B-91FF6FF02F6C}"/>
              </a:ext>
            </a:extLst>
          </p:cNvPr>
          <p:cNvPicPr>
            <a:picLocks noChangeAspect="1"/>
          </p:cNvPicPr>
          <p:nvPr userDrawn="1"/>
        </p:nvPicPr>
        <p:blipFill>
          <a:blip r:embed="rId4"/>
          <a:stretch>
            <a:fillRect/>
          </a:stretch>
        </p:blipFill>
        <p:spPr>
          <a:xfrm>
            <a:off x="10872374" y="5832829"/>
            <a:ext cx="1181502" cy="860322"/>
          </a:xfrm>
          <a:prstGeom prst="rect">
            <a:avLst/>
          </a:prstGeom>
        </p:spPr>
      </p:pic>
    </p:spTree>
    <p:extLst>
      <p:ext uri="{BB962C8B-B14F-4D97-AF65-F5344CB8AC3E}">
        <p14:creationId xmlns:p14="http://schemas.microsoft.com/office/powerpoint/2010/main" val="10316657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ern_2col">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C2595620-53B4-5340-91FB-90DEACE060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901DDC4F-321A-AC4F-A79C-462E01FBA8BF}"/>
              </a:ext>
            </a:extLst>
          </p:cNvPr>
          <p:cNvSpPr>
            <a:spLocks noGrp="1"/>
          </p:cNvSpPr>
          <p:nvPr>
            <p:ph type="body" idx="1" hasCustomPrompt="1"/>
          </p:nvPr>
        </p:nvSpPr>
        <p:spPr>
          <a:xfrm>
            <a:off x="839788" y="1445243"/>
            <a:ext cx="5157787" cy="645591"/>
          </a:xfrm>
        </p:spPr>
        <p:txBody>
          <a:bodyPr anchor="b">
            <a:normAutofit/>
          </a:bodyPr>
          <a:lstStyle>
            <a:lvl1pPr marL="0" indent="0">
              <a:buNone/>
              <a:defRPr sz="2000" b="1" i="0">
                <a:solidFill>
                  <a:schemeClr val="bg1"/>
                </a:solidFill>
                <a:latin typeface="Aptos SemiBold"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4" name="Content Placeholder 3">
            <a:extLst>
              <a:ext uri="{FF2B5EF4-FFF2-40B4-BE49-F238E27FC236}">
                <a16:creationId xmlns:a16="http://schemas.microsoft.com/office/drawing/2014/main" id="{6D59B603-69FB-644C-B6FA-ED11445DE46E}"/>
              </a:ext>
            </a:extLst>
          </p:cNvPr>
          <p:cNvSpPr>
            <a:spLocks noGrp="1"/>
          </p:cNvSpPr>
          <p:nvPr>
            <p:ph sz="half" idx="2" hasCustomPrompt="1"/>
          </p:nvPr>
        </p:nvSpPr>
        <p:spPr>
          <a:xfrm>
            <a:off x="839788" y="2090835"/>
            <a:ext cx="5157787" cy="400330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8CE2D8-6F94-A348-B59C-D160D48E4D4B}"/>
              </a:ext>
            </a:extLst>
          </p:cNvPr>
          <p:cNvSpPr>
            <a:spLocks noGrp="1"/>
          </p:cNvSpPr>
          <p:nvPr>
            <p:ph type="body" sz="quarter" idx="3" hasCustomPrompt="1"/>
          </p:nvPr>
        </p:nvSpPr>
        <p:spPr>
          <a:xfrm>
            <a:off x="6172200" y="1445243"/>
            <a:ext cx="5183188" cy="645591"/>
          </a:xfrm>
        </p:spPr>
        <p:txBody>
          <a:bodyPr anchor="b">
            <a:normAutofit/>
          </a:bodyPr>
          <a:lstStyle>
            <a:lvl1pPr marL="0" indent="0">
              <a:buNone/>
              <a:defRPr sz="2000" b="1" i="0">
                <a:solidFill>
                  <a:schemeClr val="bg1"/>
                </a:solidFill>
                <a:latin typeface="Aptos SemiBold"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6" name="Content Placeholder 5">
            <a:extLst>
              <a:ext uri="{FF2B5EF4-FFF2-40B4-BE49-F238E27FC236}">
                <a16:creationId xmlns:a16="http://schemas.microsoft.com/office/drawing/2014/main" id="{F0BE9529-60E3-A84B-A151-E4402EE4FF5D}"/>
              </a:ext>
            </a:extLst>
          </p:cNvPr>
          <p:cNvSpPr>
            <a:spLocks noGrp="1"/>
          </p:cNvSpPr>
          <p:nvPr>
            <p:ph sz="quarter" idx="4"/>
          </p:nvPr>
        </p:nvSpPr>
        <p:spPr>
          <a:xfrm>
            <a:off x="6172200" y="2090835"/>
            <a:ext cx="5183188" cy="400330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A369EC4D-4918-BF40-82A5-B644281C56CB}"/>
              </a:ext>
            </a:extLst>
          </p:cNvPr>
          <p:cNvSpPr>
            <a:spLocks noGrp="1"/>
          </p:cNvSpPr>
          <p:nvPr>
            <p:ph type="ftr" sz="quarter" idx="11"/>
          </p:nvPr>
        </p:nvSpPr>
        <p:spPr/>
        <p:txBody>
          <a:bodyPr/>
          <a:lstStyle>
            <a:lvl1pPr>
              <a:defRPr>
                <a:solidFill>
                  <a:schemeClr val="bg1"/>
                </a:solidFill>
              </a:defRPr>
            </a:lvl1pPr>
          </a:lstStyle>
          <a:p>
            <a:r>
              <a:rPr lang="en-US"/>
              <a:t>#G7Kananaskis2025 • Footer</a:t>
            </a:r>
            <a:endParaRPr lang="en-US">
              <a:solidFill>
                <a:schemeClr val="bg1"/>
              </a:solidFill>
            </a:endParaRPr>
          </a:p>
        </p:txBody>
      </p:sp>
      <p:sp>
        <p:nvSpPr>
          <p:cNvPr id="11" name="Title 1">
            <a:extLst>
              <a:ext uri="{FF2B5EF4-FFF2-40B4-BE49-F238E27FC236}">
                <a16:creationId xmlns:a16="http://schemas.microsoft.com/office/drawing/2014/main" id="{88ABCCD5-8D2B-2C4C-84B6-FBBEFDAE4026}"/>
              </a:ext>
            </a:extLst>
          </p:cNvPr>
          <p:cNvSpPr>
            <a:spLocks noGrp="1"/>
          </p:cNvSpPr>
          <p:nvPr>
            <p:ph type="title" hasCustomPrompt="1"/>
          </p:nvPr>
        </p:nvSpPr>
        <p:spPr>
          <a:xfrm>
            <a:off x="838200" y="365125"/>
            <a:ext cx="10515600" cy="1037789"/>
          </a:xfrm>
        </p:spPr>
        <p:txBody>
          <a:bodyPr anchor="b"/>
          <a:lstStyle>
            <a:lvl1pPr>
              <a:defRPr>
                <a:solidFill>
                  <a:schemeClr val="bg1"/>
                </a:solidFill>
              </a:defRPr>
            </a:lvl1pPr>
          </a:lstStyle>
          <a:p>
            <a:r>
              <a:rPr lang="en-US"/>
              <a:t>Click to edit title</a:t>
            </a:r>
          </a:p>
        </p:txBody>
      </p:sp>
      <p:pic>
        <p:nvPicPr>
          <p:cNvPr id="12" name="Picture 11" descr="Logo with text &quot;G7 2025 Kananaskis&quot; • Logo avec texte « G7 2025 Kananaskis »">
            <a:extLst>
              <a:ext uri="{FF2B5EF4-FFF2-40B4-BE49-F238E27FC236}">
                <a16:creationId xmlns:a16="http://schemas.microsoft.com/office/drawing/2014/main" id="{C3EE31A4-976F-7B47-B24D-6A5290DCB152}"/>
              </a:ext>
            </a:extLst>
          </p:cNvPr>
          <p:cNvPicPr>
            <a:picLocks noChangeAspect="1"/>
          </p:cNvPicPr>
          <p:nvPr userDrawn="1"/>
        </p:nvPicPr>
        <p:blipFill>
          <a:blip r:embed="rId4"/>
          <a:stretch>
            <a:fillRect/>
          </a:stretch>
        </p:blipFill>
        <p:spPr>
          <a:xfrm>
            <a:off x="10872374" y="5832829"/>
            <a:ext cx="1181502" cy="860322"/>
          </a:xfrm>
          <a:prstGeom prst="rect">
            <a:avLst/>
          </a:prstGeom>
        </p:spPr>
      </p:pic>
    </p:spTree>
    <p:extLst>
      <p:ext uri="{BB962C8B-B14F-4D97-AF65-F5344CB8AC3E}">
        <p14:creationId xmlns:p14="http://schemas.microsoft.com/office/powerpoint/2010/main" val="7593891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ern_Quot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C8938781-D679-244F-9AD0-1F9BE5EC0B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5" name="Footer Placeholder 4">
            <a:extLst>
              <a:ext uri="{FF2B5EF4-FFF2-40B4-BE49-F238E27FC236}">
                <a16:creationId xmlns:a16="http://schemas.microsoft.com/office/drawing/2014/main" id="{944D7AA4-4220-EA4D-B2B8-4C149D66CCF1}"/>
              </a:ext>
            </a:extLst>
          </p:cNvPr>
          <p:cNvSpPr>
            <a:spLocks noGrp="1"/>
          </p:cNvSpPr>
          <p:nvPr>
            <p:ph type="ftr" sz="quarter" idx="11"/>
          </p:nvPr>
        </p:nvSpPr>
        <p:spPr/>
        <p:txBody>
          <a:bodyPr/>
          <a:lstStyle>
            <a:lvl1pPr>
              <a:defRPr>
                <a:solidFill>
                  <a:schemeClr val="bg1"/>
                </a:solidFill>
              </a:defRPr>
            </a:lvl1pPr>
          </a:lstStyle>
          <a:p>
            <a:r>
              <a:rPr lang="en-US">
                <a:solidFill>
                  <a:schemeClr val="bg1"/>
                </a:solidFill>
              </a:rPr>
              <a:t>#G7Kananaskis2025 • Footer</a:t>
            </a:r>
          </a:p>
        </p:txBody>
      </p:sp>
      <p:sp>
        <p:nvSpPr>
          <p:cNvPr id="9" name="Title 1">
            <a:extLst>
              <a:ext uri="{FF2B5EF4-FFF2-40B4-BE49-F238E27FC236}">
                <a16:creationId xmlns:a16="http://schemas.microsoft.com/office/drawing/2014/main" id="{429B3BCD-2BC0-3B4C-8846-1FAE50A594A5}"/>
              </a:ext>
            </a:extLst>
          </p:cNvPr>
          <p:cNvSpPr>
            <a:spLocks noGrp="1"/>
          </p:cNvSpPr>
          <p:nvPr>
            <p:ph type="title"/>
          </p:nvPr>
        </p:nvSpPr>
        <p:spPr>
          <a:xfrm>
            <a:off x="838200" y="517161"/>
            <a:ext cx="4985479" cy="5381468"/>
          </a:xfrm>
        </p:spPr>
        <p:txBody>
          <a:bodyPr anchor="ctr"/>
          <a:lstStyle>
            <a:lvl1pPr>
              <a:lnSpc>
                <a:spcPct val="110000"/>
              </a:lnSpc>
              <a:defRPr>
                <a:solidFill>
                  <a:schemeClr val="bg1"/>
                </a:solidFill>
              </a:defRPr>
            </a:lvl1pPr>
          </a:lstStyle>
          <a:p>
            <a:endParaRPr lang="en-US"/>
          </a:p>
        </p:txBody>
      </p:sp>
      <p:pic>
        <p:nvPicPr>
          <p:cNvPr id="7" name="Picture 6" descr="Logo with text &quot;G7 2025 Kananaskis&quot; • Logo avec texte « G7 2025 Kananaskis »">
            <a:extLst>
              <a:ext uri="{FF2B5EF4-FFF2-40B4-BE49-F238E27FC236}">
                <a16:creationId xmlns:a16="http://schemas.microsoft.com/office/drawing/2014/main" id="{EEF08F7E-8B20-AE41-AA83-42C22BB6DE27}"/>
              </a:ext>
            </a:extLst>
          </p:cNvPr>
          <p:cNvPicPr>
            <a:picLocks noChangeAspect="1"/>
          </p:cNvPicPr>
          <p:nvPr userDrawn="1"/>
        </p:nvPicPr>
        <p:blipFill>
          <a:blip r:embed="rId4"/>
          <a:stretch>
            <a:fillRect/>
          </a:stretch>
        </p:blipFill>
        <p:spPr>
          <a:xfrm>
            <a:off x="10872374" y="5832829"/>
            <a:ext cx="1181502" cy="860322"/>
          </a:xfrm>
          <a:prstGeom prst="rect">
            <a:avLst/>
          </a:prstGeom>
        </p:spPr>
      </p:pic>
    </p:spTree>
    <p:extLst>
      <p:ext uri="{BB962C8B-B14F-4D97-AF65-F5344CB8AC3E}">
        <p14:creationId xmlns:p14="http://schemas.microsoft.com/office/powerpoint/2010/main" val="11051626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ern_Top">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5815A7D-E7AE-1E45-8986-1A4781C1E1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5" name="Footer Placeholder 4">
            <a:extLst>
              <a:ext uri="{FF2B5EF4-FFF2-40B4-BE49-F238E27FC236}">
                <a16:creationId xmlns:a16="http://schemas.microsoft.com/office/drawing/2014/main" id="{BC79CA9E-5854-DE44-B2F1-673627B6E610}"/>
              </a:ext>
            </a:extLst>
          </p:cNvPr>
          <p:cNvSpPr>
            <a:spLocks noGrp="1"/>
          </p:cNvSpPr>
          <p:nvPr>
            <p:ph type="ftr" sz="quarter" idx="11"/>
          </p:nvPr>
        </p:nvSpPr>
        <p:spPr/>
        <p:txBody>
          <a:bodyPr/>
          <a:lstStyle/>
          <a:p>
            <a:r>
              <a:rPr lang="en-US"/>
              <a:t>#G7Kananaskis2025 • Footer</a:t>
            </a:r>
          </a:p>
        </p:txBody>
      </p:sp>
      <p:sp>
        <p:nvSpPr>
          <p:cNvPr id="6" name="Slide Number Placeholder 5">
            <a:extLst>
              <a:ext uri="{FF2B5EF4-FFF2-40B4-BE49-F238E27FC236}">
                <a16:creationId xmlns:a16="http://schemas.microsoft.com/office/drawing/2014/main" id="{07552FA6-4EC9-A645-876C-69FB4C932544}"/>
              </a:ext>
            </a:extLst>
          </p:cNvPr>
          <p:cNvSpPr>
            <a:spLocks noGrp="1"/>
          </p:cNvSpPr>
          <p:nvPr>
            <p:ph type="sldNum" sz="quarter" idx="12"/>
          </p:nvPr>
        </p:nvSpPr>
        <p:spPr/>
        <p:txBody>
          <a:bodyPr/>
          <a:lstStyle/>
          <a:p>
            <a:fld id="{99B0031E-9056-B14A-B4FE-0DE645C381D0}" type="slidenum">
              <a:rPr lang="en-US" smtClean="0"/>
              <a:t>‹#›</a:t>
            </a:fld>
            <a:endParaRPr lang="en-US"/>
          </a:p>
        </p:txBody>
      </p:sp>
      <p:sp>
        <p:nvSpPr>
          <p:cNvPr id="9" name="Subtitle 2">
            <a:extLst>
              <a:ext uri="{FF2B5EF4-FFF2-40B4-BE49-F238E27FC236}">
                <a16:creationId xmlns:a16="http://schemas.microsoft.com/office/drawing/2014/main" id="{31FA63FC-07FE-4444-BB54-8F0F4372D376}"/>
              </a:ext>
            </a:extLst>
          </p:cNvPr>
          <p:cNvSpPr>
            <a:spLocks noGrp="1"/>
          </p:cNvSpPr>
          <p:nvPr>
            <p:ph type="subTitle" idx="13" hasCustomPrompt="1"/>
          </p:nvPr>
        </p:nvSpPr>
        <p:spPr>
          <a:xfrm>
            <a:off x="838200" y="3870120"/>
            <a:ext cx="10515600" cy="449112"/>
          </a:xfrm>
        </p:spPr>
        <p:txBody>
          <a:bodyPr anchor="ctr">
            <a:normAutofit/>
          </a:bodyPr>
          <a:lstStyle>
            <a:lvl1pPr marL="0" indent="0" algn="ctr">
              <a:lnSpc>
                <a:spcPct val="100000"/>
              </a:lnSpc>
              <a:buNone/>
              <a:defRPr sz="1800" b="0" i="0" spc="300">
                <a:solidFill>
                  <a:schemeClr val="tx2"/>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10" name="Text Placeholder 17">
            <a:extLst>
              <a:ext uri="{FF2B5EF4-FFF2-40B4-BE49-F238E27FC236}">
                <a16:creationId xmlns:a16="http://schemas.microsoft.com/office/drawing/2014/main" id="{0E85C1D7-6394-D249-87CC-273DBA5046CF}"/>
              </a:ext>
            </a:extLst>
          </p:cNvPr>
          <p:cNvSpPr>
            <a:spLocks noGrp="1"/>
          </p:cNvSpPr>
          <p:nvPr>
            <p:ph type="body" sz="quarter" idx="14"/>
          </p:nvPr>
        </p:nvSpPr>
        <p:spPr>
          <a:xfrm>
            <a:off x="5349986" y="4419469"/>
            <a:ext cx="1492028" cy="289959"/>
          </a:xfrm>
          <a:solidFill>
            <a:schemeClr val="accent2"/>
          </a:solidFill>
        </p:spPr>
        <p:txBody>
          <a:bodyPr anchor="ctr">
            <a:noAutofit/>
          </a:bodyPr>
          <a:lstStyle>
            <a:lvl1pPr algn="ctr">
              <a:lnSpc>
                <a:spcPct val="100000"/>
              </a:lnSpc>
              <a:defRPr sz="1050" b="1" i="0" spc="0">
                <a:solidFill>
                  <a:schemeClr val="bg1"/>
                </a:solidFill>
                <a:latin typeface="Aptos ExtraBold" panose="020B0004020202020204" pitchFamily="34" charset="0"/>
              </a:defRPr>
            </a:lvl1pPr>
          </a:lstStyle>
          <a:p>
            <a:pPr lvl="0"/>
            <a:endParaRPr lang="en-US"/>
          </a:p>
        </p:txBody>
      </p:sp>
      <p:sp>
        <p:nvSpPr>
          <p:cNvPr id="11" name="Title 1">
            <a:extLst>
              <a:ext uri="{FF2B5EF4-FFF2-40B4-BE49-F238E27FC236}">
                <a16:creationId xmlns:a16="http://schemas.microsoft.com/office/drawing/2014/main" id="{CA57BD3C-EC88-764E-842E-12A176D8CC61}"/>
              </a:ext>
            </a:extLst>
          </p:cNvPr>
          <p:cNvSpPr>
            <a:spLocks noGrp="1"/>
          </p:cNvSpPr>
          <p:nvPr>
            <p:ph type="ctrTitle" hasCustomPrompt="1"/>
          </p:nvPr>
        </p:nvSpPr>
        <p:spPr>
          <a:xfrm>
            <a:off x="838200" y="1549917"/>
            <a:ext cx="10515600" cy="2448442"/>
          </a:xfrm>
        </p:spPr>
        <p:txBody>
          <a:bodyPr anchor="b"/>
          <a:lstStyle>
            <a:lvl1pPr algn="ctr">
              <a:defRPr sz="6000">
                <a:solidFill>
                  <a:schemeClr val="accent2"/>
                </a:solidFill>
              </a:defRPr>
            </a:lvl1pPr>
          </a:lstStyle>
          <a:p>
            <a:r>
              <a:rPr lang="en-US"/>
              <a:t>Click to edit title</a:t>
            </a:r>
          </a:p>
        </p:txBody>
      </p:sp>
    </p:spTree>
    <p:extLst>
      <p:ext uri="{BB962C8B-B14F-4D97-AF65-F5344CB8AC3E}">
        <p14:creationId xmlns:p14="http://schemas.microsoft.com/office/powerpoint/2010/main" val="4588596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ern_Top_1col">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A91D886-0DB5-C34D-8FFB-2085DB9436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C05DBDC-90A6-BB42-8BCF-AFA0457694A0}"/>
              </a:ext>
            </a:extLst>
          </p:cNvPr>
          <p:cNvSpPr>
            <a:spLocks noGrp="1"/>
          </p:cNvSpPr>
          <p:nvPr>
            <p:ph type="title" hasCustomPrompt="1"/>
          </p:nvPr>
        </p:nvSpPr>
        <p:spPr>
          <a:xfrm>
            <a:off x="838200" y="1791620"/>
            <a:ext cx="10515600" cy="850358"/>
          </a:xfrm>
        </p:spPr>
        <p:txBody>
          <a:bodyPr anchor="b"/>
          <a:lstStyle>
            <a:lvl1pPr>
              <a:defRPr>
                <a:solidFill>
                  <a:schemeClr val="accent2"/>
                </a:solidFill>
              </a:defRPr>
            </a:lvl1pPr>
          </a:lstStyle>
          <a:p>
            <a:r>
              <a:rPr lang="en-US"/>
              <a:t>Click to edit title</a:t>
            </a:r>
          </a:p>
        </p:txBody>
      </p:sp>
      <p:sp>
        <p:nvSpPr>
          <p:cNvPr id="3" name="Content Placeholder 2">
            <a:extLst>
              <a:ext uri="{FF2B5EF4-FFF2-40B4-BE49-F238E27FC236}">
                <a16:creationId xmlns:a16="http://schemas.microsoft.com/office/drawing/2014/main" id="{B05AB7C2-ABD3-D74F-8450-975761E3FD8E}"/>
              </a:ext>
            </a:extLst>
          </p:cNvPr>
          <p:cNvSpPr>
            <a:spLocks noGrp="1"/>
          </p:cNvSpPr>
          <p:nvPr>
            <p:ph sz="half" idx="1" hasCustomPrompt="1"/>
          </p:nvPr>
        </p:nvSpPr>
        <p:spPr>
          <a:xfrm>
            <a:off x="838200" y="2641978"/>
            <a:ext cx="10515600" cy="3580851"/>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4833955-E1F2-7541-8761-86C386012AF3}"/>
              </a:ext>
            </a:extLst>
          </p:cNvPr>
          <p:cNvSpPr>
            <a:spLocks noGrp="1"/>
          </p:cNvSpPr>
          <p:nvPr>
            <p:ph type="ftr" sz="quarter" idx="11"/>
          </p:nvPr>
        </p:nvSpPr>
        <p:spPr/>
        <p:txBody>
          <a:bodyPr/>
          <a:lstStyle/>
          <a:p>
            <a:r>
              <a:rPr lang="en-US"/>
              <a:t>#G7Kananaskis2025 • Footer</a:t>
            </a:r>
          </a:p>
        </p:txBody>
      </p:sp>
      <p:sp>
        <p:nvSpPr>
          <p:cNvPr id="7" name="Slide Number Placeholder 6">
            <a:extLst>
              <a:ext uri="{FF2B5EF4-FFF2-40B4-BE49-F238E27FC236}">
                <a16:creationId xmlns:a16="http://schemas.microsoft.com/office/drawing/2014/main" id="{4101BDA7-F717-9841-B371-2F4CD978846D}"/>
              </a:ext>
            </a:extLst>
          </p:cNvPr>
          <p:cNvSpPr>
            <a:spLocks noGrp="1"/>
          </p:cNvSpPr>
          <p:nvPr>
            <p:ph type="sldNum" sz="quarter" idx="12"/>
          </p:nvPr>
        </p:nvSpPr>
        <p:spPr/>
        <p:txBody>
          <a:bodyPr/>
          <a:lstStyle/>
          <a:p>
            <a:fld id="{99B0031E-9056-B14A-B4FE-0DE645C381D0}" type="slidenum">
              <a:rPr lang="en-US" smtClean="0"/>
              <a:t>‹#›</a:t>
            </a:fld>
            <a:endParaRPr lang="en-US"/>
          </a:p>
        </p:txBody>
      </p:sp>
    </p:spTree>
    <p:extLst>
      <p:ext uri="{BB962C8B-B14F-4D97-AF65-F5344CB8AC3E}">
        <p14:creationId xmlns:p14="http://schemas.microsoft.com/office/powerpoint/2010/main" val="9330891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_Pine_Bottom">
    <p:spTree>
      <p:nvGrpSpPr>
        <p:cNvPr id="1" name=""/>
        <p:cNvGrpSpPr/>
        <p:nvPr/>
      </p:nvGrpSpPr>
      <p:grpSpPr>
        <a:xfrm>
          <a:off x="0" y="0"/>
          <a:ext cx="0" cy="0"/>
          <a:chOff x="0" y="0"/>
          <a:chExt cx="0" cy="0"/>
        </a:xfrm>
      </p:grpSpPr>
      <p:pic>
        <p:nvPicPr>
          <p:cNvPr id="5" name="Picture 4" descr="Logo with text &quot;G7 2025 Kananaskis&quot; • Logo avec texte « G7 2025 Kananaskis »">
            <a:extLst>
              <a:ext uri="{FF2B5EF4-FFF2-40B4-BE49-F238E27FC236}">
                <a16:creationId xmlns:a16="http://schemas.microsoft.com/office/drawing/2014/main" id="{C8135070-A965-B046-8342-1C3B3ABC6F0F}"/>
              </a:ext>
            </a:extLst>
          </p:cNvPr>
          <p:cNvPicPr>
            <a:picLocks noChangeAspect="1"/>
          </p:cNvPicPr>
          <p:nvPr userDrawn="1"/>
        </p:nvPicPr>
        <p:blipFill>
          <a:blip r:embed="rId2"/>
          <a:src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id="{93774A5F-0F30-C74B-9419-5302CD1851BA}"/>
              </a:ext>
            </a:extLst>
          </p:cNvPr>
          <p:cNvSpPr>
            <a:spLocks noGrp="1"/>
          </p:cNvSpPr>
          <p:nvPr>
            <p:ph type="ftr" sz="quarter" idx="11"/>
          </p:nvPr>
        </p:nvSpPr>
        <p:spPr/>
        <p:txBody>
          <a:bodyPr/>
          <a:lstStyle>
            <a:lvl1pPr>
              <a:defRPr>
                <a:solidFill>
                  <a:schemeClr val="bg1"/>
                </a:solidFill>
              </a:defRPr>
            </a:lvl1pPr>
          </a:lstStyle>
          <a:p>
            <a:r>
              <a:rPr lang="en-US">
                <a:solidFill>
                  <a:schemeClr val="bg1"/>
                </a:solidFill>
              </a:rPr>
              <a:t>#G7Kananaskis2025 • Footer</a:t>
            </a:r>
          </a:p>
        </p:txBody>
      </p:sp>
      <p:sp>
        <p:nvSpPr>
          <p:cNvPr id="4" name="Slide Number Placeholder 3">
            <a:extLst>
              <a:ext uri="{FF2B5EF4-FFF2-40B4-BE49-F238E27FC236}">
                <a16:creationId xmlns:a16="http://schemas.microsoft.com/office/drawing/2014/main" id="{D568F315-0B67-1A45-BA4F-DBD7418D7CDD}"/>
              </a:ext>
            </a:extLst>
          </p:cNvPr>
          <p:cNvSpPr>
            <a:spLocks noGrp="1"/>
          </p:cNvSpPr>
          <p:nvPr>
            <p:ph type="sldNum" sz="quarter" idx="12"/>
          </p:nvPr>
        </p:nvSpPr>
        <p:spPr/>
        <p:txBody>
          <a:bodyPr/>
          <a:lstStyle>
            <a:lvl1pPr>
              <a:defRPr>
                <a:solidFill>
                  <a:schemeClr val="bg1"/>
                </a:solidFill>
              </a:defRPr>
            </a:lvl1pPr>
          </a:lstStyle>
          <a:p>
            <a:fld id="{99B0031E-9056-B14A-B4FE-0DE645C381D0}" type="slidenum">
              <a:rPr lang="en-US" smtClean="0"/>
              <a:pPr/>
              <a:t>‹#›</a:t>
            </a:fld>
            <a:endParaRPr lang="en-US"/>
          </a:p>
        </p:txBody>
      </p:sp>
      <p:sp>
        <p:nvSpPr>
          <p:cNvPr id="8" name="Title 1">
            <a:extLst>
              <a:ext uri="{FF2B5EF4-FFF2-40B4-BE49-F238E27FC236}">
                <a16:creationId xmlns:a16="http://schemas.microsoft.com/office/drawing/2014/main" id="{5EE1DCC8-594B-0344-82FA-CFC182177DC9}"/>
              </a:ext>
            </a:extLst>
          </p:cNvPr>
          <p:cNvSpPr txBox="1">
            <a:spLocks/>
          </p:cNvSpPr>
          <p:nvPr userDrawn="1"/>
        </p:nvSpPr>
        <p:spPr>
          <a:xfrm>
            <a:off x="838200" y="3131126"/>
            <a:ext cx="10515600" cy="915121"/>
          </a:xfrm>
          <a:prstGeom prst="rect">
            <a:avLst/>
          </a:prstGeom>
        </p:spPr>
        <p:txBody>
          <a:bodyPr vert="horz" lIns="91440" tIns="45720" rIns="91440" bIns="45720" rtlCol="0" anchor="b">
            <a:normAutofit/>
          </a:bodyPr>
          <a:lstStyle>
            <a:lvl1pPr algn="ctr" defTabSz="914400" rtl="0" eaLnBrk="1" latinLnBrk="0" hangingPunct="1">
              <a:lnSpc>
                <a:spcPct val="80000"/>
              </a:lnSpc>
              <a:spcBef>
                <a:spcPct val="0"/>
              </a:spcBef>
              <a:buNone/>
              <a:defRPr sz="6000" b="1" i="0" kern="1200">
                <a:solidFill>
                  <a:srgbClr val="00542B"/>
                </a:solidFill>
                <a:latin typeface="Aptos Black" panose="020B0004020202020204" pitchFamily="34" charset="0"/>
                <a:ea typeface="+mj-ea"/>
                <a:cs typeface="+mj-cs"/>
              </a:defRPr>
            </a:lvl1pPr>
          </a:lstStyle>
          <a:p>
            <a:r>
              <a:rPr lang="en-US"/>
              <a:t>Click to edit title</a:t>
            </a:r>
          </a:p>
        </p:txBody>
      </p:sp>
      <p:sp>
        <p:nvSpPr>
          <p:cNvPr id="9" name="Subtitle 2">
            <a:extLst>
              <a:ext uri="{FF2B5EF4-FFF2-40B4-BE49-F238E27FC236}">
                <a16:creationId xmlns:a16="http://schemas.microsoft.com/office/drawing/2014/main" id="{B1B7EA6D-B58B-1E43-998F-330DBFB8E927}"/>
              </a:ext>
            </a:extLst>
          </p:cNvPr>
          <p:cNvSpPr txBox="1">
            <a:spLocks/>
          </p:cNvSpPr>
          <p:nvPr userDrawn="1"/>
        </p:nvSpPr>
        <p:spPr>
          <a:xfrm>
            <a:off x="838200" y="3960975"/>
            <a:ext cx="10515600" cy="449112"/>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1000"/>
              </a:spcBef>
              <a:buFont typeface="Arial" panose="020B0604020202020204" pitchFamily="34" charset="0"/>
              <a:buNone/>
              <a:defRPr sz="1800" b="0" i="0" kern="1200" spc="300">
                <a:solidFill>
                  <a:schemeClr val="tx2"/>
                </a:solidFill>
                <a:latin typeface="Aptos" panose="020B0004020202020204" pitchFamily="34" charset="0"/>
                <a:ea typeface="+mn-ea"/>
                <a:cs typeface="+mn-cs"/>
              </a:defRPr>
            </a:lvl1pPr>
            <a:lvl2pPr marL="457200" indent="0" algn="ctr" defTabSz="914400" rtl="0" eaLnBrk="1" latinLnBrk="0" hangingPunct="1">
              <a:lnSpc>
                <a:spcPct val="110000"/>
              </a:lnSpc>
              <a:spcBef>
                <a:spcPts val="500"/>
              </a:spcBef>
              <a:buClr>
                <a:srgbClr val="00542B"/>
              </a:buClr>
              <a:buFont typeface="Arial" panose="020B0604020202020204" pitchFamily="34" charset="0"/>
              <a:buNone/>
              <a:defRPr sz="2000" b="0" i="0" kern="1200">
                <a:solidFill>
                  <a:schemeClr val="tx1"/>
                </a:solidFill>
                <a:latin typeface="Aptos Light" panose="020B0004020202020204" pitchFamily="34" charset="0"/>
                <a:ea typeface="+mn-ea"/>
                <a:cs typeface="+mn-cs"/>
              </a:defRPr>
            </a:lvl2pPr>
            <a:lvl3pPr marL="914400" indent="0" algn="ctr" defTabSz="914400" rtl="0" eaLnBrk="1" latinLnBrk="0" hangingPunct="1">
              <a:lnSpc>
                <a:spcPct val="110000"/>
              </a:lnSpc>
              <a:spcBef>
                <a:spcPts val="500"/>
              </a:spcBef>
              <a:buClr>
                <a:srgbClr val="7A9E40"/>
              </a:buClr>
              <a:buFont typeface="Arial" panose="020B0604020202020204" pitchFamily="34" charset="0"/>
              <a:buNone/>
              <a:defRPr sz="1800" b="0" i="0" kern="1200">
                <a:solidFill>
                  <a:schemeClr val="tx1"/>
                </a:solidFill>
                <a:latin typeface="Aptos Light" panose="020B0004020202020204" pitchFamily="34" charset="0"/>
                <a:ea typeface="+mn-ea"/>
                <a:cs typeface="+mn-cs"/>
              </a:defRPr>
            </a:lvl3pPr>
            <a:lvl4pPr marL="1371600" indent="0" algn="ctr" defTabSz="914400" rtl="0" eaLnBrk="1" latinLnBrk="0" hangingPunct="1">
              <a:lnSpc>
                <a:spcPct val="110000"/>
              </a:lnSpc>
              <a:spcBef>
                <a:spcPts val="500"/>
              </a:spcBef>
              <a:buClr>
                <a:srgbClr val="26445F"/>
              </a:buClr>
              <a:buFont typeface="Arial" panose="020B0604020202020204" pitchFamily="34" charset="0"/>
              <a:buNone/>
              <a:defRPr sz="1600" b="0" i="0" kern="1200">
                <a:solidFill>
                  <a:schemeClr val="tx1"/>
                </a:solidFill>
                <a:latin typeface="Aptos Light" panose="020B0004020202020204" pitchFamily="34" charset="0"/>
                <a:ea typeface="+mn-ea"/>
                <a:cs typeface="+mn-cs"/>
              </a:defRPr>
            </a:lvl4pPr>
            <a:lvl5pPr marL="1828800" indent="0" algn="ctr" defTabSz="914400" rtl="0" eaLnBrk="1" latinLnBrk="0" hangingPunct="1">
              <a:lnSpc>
                <a:spcPct val="110000"/>
              </a:lnSpc>
              <a:spcBef>
                <a:spcPts val="500"/>
              </a:spcBef>
              <a:buClr>
                <a:srgbClr val="07888F"/>
              </a:buClr>
              <a:buFont typeface="Arial" panose="020B0604020202020204" pitchFamily="34" charset="0"/>
              <a:buNone/>
              <a:defRPr sz="1600" b="0" i="0" kern="1200">
                <a:solidFill>
                  <a:schemeClr val="tx1"/>
                </a:solidFill>
                <a:latin typeface="Aptos Light" panose="020B00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CLICK TO EDIT SUBTITLE</a:t>
            </a:r>
          </a:p>
        </p:txBody>
      </p:sp>
      <p:sp>
        <p:nvSpPr>
          <p:cNvPr id="10" name="Text Placeholder 17">
            <a:extLst>
              <a:ext uri="{FF2B5EF4-FFF2-40B4-BE49-F238E27FC236}">
                <a16:creationId xmlns:a16="http://schemas.microsoft.com/office/drawing/2014/main" id="{F7072C12-1964-CD4C-9CB0-4C86B3A6D272}"/>
              </a:ext>
            </a:extLst>
          </p:cNvPr>
          <p:cNvSpPr>
            <a:spLocks noGrp="1"/>
          </p:cNvSpPr>
          <p:nvPr>
            <p:ph type="body" sz="quarter" idx="15"/>
          </p:nvPr>
        </p:nvSpPr>
        <p:spPr>
          <a:xfrm>
            <a:off x="5349986" y="4510323"/>
            <a:ext cx="1492028" cy="291600"/>
          </a:xfrm>
          <a:solidFill>
            <a:srgbClr val="57803B"/>
          </a:solidFill>
        </p:spPr>
        <p:txBody>
          <a:bodyPr anchor="ctr">
            <a:noAutofit/>
          </a:bodyPr>
          <a:lstStyle>
            <a:lvl1pPr algn="ctr">
              <a:lnSpc>
                <a:spcPct val="100000"/>
              </a:lnSpc>
              <a:defRPr sz="1050" b="1" i="0" spc="0">
                <a:solidFill>
                  <a:schemeClr val="bg1"/>
                </a:solidFill>
                <a:latin typeface="Aptos ExtraBold" panose="020B0004020202020204" pitchFamily="34" charset="0"/>
              </a:defRPr>
            </a:lvl1pPr>
          </a:lstStyle>
          <a:p>
            <a:pPr lvl="0"/>
            <a:endParaRPr lang="en-US"/>
          </a:p>
        </p:txBody>
      </p:sp>
    </p:spTree>
    <p:extLst>
      <p:ext uri="{BB962C8B-B14F-4D97-AF65-F5344CB8AC3E}">
        <p14:creationId xmlns:p14="http://schemas.microsoft.com/office/powerpoint/2010/main" val="17953158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oss_Bottom">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4850BB4-FE4C-DC45-A0AA-D0D08802CE1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id="{93774A5F-0F30-C74B-9419-5302CD1851BA}"/>
              </a:ext>
            </a:extLst>
          </p:cNvPr>
          <p:cNvSpPr>
            <a:spLocks noGrp="1"/>
          </p:cNvSpPr>
          <p:nvPr>
            <p:ph type="ftr" sz="quarter" idx="11"/>
          </p:nvPr>
        </p:nvSpPr>
        <p:spPr/>
        <p:txBody>
          <a:bodyPr/>
          <a:lstStyle>
            <a:lvl1pPr>
              <a:defRPr>
                <a:solidFill>
                  <a:schemeClr val="bg1"/>
                </a:solidFill>
              </a:defRPr>
            </a:lvl1pPr>
          </a:lstStyle>
          <a:p>
            <a:r>
              <a:rPr lang="en-US">
                <a:solidFill>
                  <a:schemeClr val="bg1"/>
                </a:solidFill>
              </a:rPr>
              <a:t>#G7Kananaskis2025 • Footer</a:t>
            </a:r>
          </a:p>
        </p:txBody>
      </p:sp>
      <p:sp>
        <p:nvSpPr>
          <p:cNvPr id="4" name="Slide Number Placeholder 3">
            <a:extLst>
              <a:ext uri="{FF2B5EF4-FFF2-40B4-BE49-F238E27FC236}">
                <a16:creationId xmlns:a16="http://schemas.microsoft.com/office/drawing/2014/main" id="{D568F315-0B67-1A45-BA4F-DBD7418D7CDD}"/>
              </a:ext>
            </a:extLst>
          </p:cNvPr>
          <p:cNvSpPr>
            <a:spLocks noGrp="1"/>
          </p:cNvSpPr>
          <p:nvPr>
            <p:ph type="sldNum" sz="quarter" idx="12"/>
          </p:nvPr>
        </p:nvSpPr>
        <p:spPr/>
        <p:txBody>
          <a:bodyPr/>
          <a:lstStyle>
            <a:lvl1pPr>
              <a:defRPr>
                <a:solidFill>
                  <a:schemeClr val="bg1"/>
                </a:solidFill>
              </a:defRPr>
            </a:lvl1pPr>
          </a:lstStyle>
          <a:p>
            <a:fld id="{99B0031E-9056-B14A-B4FE-0DE645C381D0}" type="slidenum">
              <a:rPr lang="en-US" smtClean="0"/>
              <a:pPr/>
              <a:t>‹#›</a:t>
            </a:fld>
            <a:endParaRPr lang="en-US"/>
          </a:p>
        </p:txBody>
      </p:sp>
      <p:sp>
        <p:nvSpPr>
          <p:cNvPr id="13" name="Title 1">
            <a:extLst>
              <a:ext uri="{FF2B5EF4-FFF2-40B4-BE49-F238E27FC236}">
                <a16:creationId xmlns:a16="http://schemas.microsoft.com/office/drawing/2014/main" id="{EC2F2000-ACD8-B84D-8D93-FE277BFA3FDF}"/>
              </a:ext>
            </a:extLst>
          </p:cNvPr>
          <p:cNvSpPr>
            <a:spLocks noGrp="1"/>
          </p:cNvSpPr>
          <p:nvPr>
            <p:ph type="ctrTitle" hasCustomPrompt="1"/>
          </p:nvPr>
        </p:nvSpPr>
        <p:spPr>
          <a:xfrm>
            <a:off x="838200" y="978052"/>
            <a:ext cx="10515600" cy="2479675"/>
          </a:xfrm>
        </p:spPr>
        <p:txBody>
          <a:bodyPr anchor="b"/>
          <a:lstStyle>
            <a:lvl1pPr algn="ctr">
              <a:defRPr sz="6000">
                <a:solidFill>
                  <a:srgbClr val="00542B"/>
                </a:solidFill>
              </a:defRPr>
            </a:lvl1pPr>
          </a:lstStyle>
          <a:p>
            <a:r>
              <a:rPr lang="en-US"/>
              <a:t>Click to edit title</a:t>
            </a:r>
          </a:p>
        </p:txBody>
      </p:sp>
      <p:sp>
        <p:nvSpPr>
          <p:cNvPr id="14" name="Subtitle 2">
            <a:extLst>
              <a:ext uri="{FF2B5EF4-FFF2-40B4-BE49-F238E27FC236}">
                <a16:creationId xmlns:a16="http://schemas.microsoft.com/office/drawing/2014/main" id="{4687E44F-FE78-6049-8549-2968F12C9B1D}"/>
              </a:ext>
            </a:extLst>
          </p:cNvPr>
          <p:cNvSpPr>
            <a:spLocks noGrp="1"/>
          </p:cNvSpPr>
          <p:nvPr>
            <p:ph type="subTitle" idx="1" hasCustomPrompt="1"/>
          </p:nvPr>
        </p:nvSpPr>
        <p:spPr>
          <a:xfrm>
            <a:off x="838200" y="3323913"/>
            <a:ext cx="10515600" cy="449112"/>
          </a:xfrm>
        </p:spPr>
        <p:txBody>
          <a:bodyPr anchor="ctr">
            <a:normAutofit/>
          </a:bodyPr>
          <a:lstStyle>
            <a:lvl1pPr marL="0" indent="0" algn="ctr">
              <a:lnSpc>
                <a:spcPct val="100000"/>
              </a:lnSpc>
              <a:buNone/>
              <a:defRPr sz="1800" b="0" i="0" spc="300">
                <a:solidFill>
                  <a:schemeClr val="tx2"/>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18" name="Text Placeholder 17">
            <a:extLst>
              <a:ext uri="{FF2B5EF4-FFF2-40B4-BE49-F238E27FC236}">
                <a16:creationId xmlns:a16="http://schemas.microsoft.com/office/drawing/2014/main" id="{E3D3716E-39CE-ED4D-9726-A93D05B603AF}"/>
              </a:ext>
            </a:extLst>
          </p:cNvPr>
          <p:cNvSpPr>
            <a:spLocks noGrp="1"/>
          </p:cNvSpPr>
          <p:nvPr>
            <p:ph type="body" sz="quarter" idx="14"/>
          </p:nvPr>
        </p:nvSpPr>
        <p:spPr>
          <a:xfrm>
            <a:off x="5349986" y="3873261"/>
            <a:ext cx="1492028" cy="291600"/>
          </a:xfrm>
          <a:solidFill>
            <a:srgbClr val="57803B"/>
          </a:solidFill>
        </p:spPr>
        <p:txBody>
          <a:bodyPr anchor="ctr">
            <a:noAutofit/>
          </a:bodyPr>
          <a:lstStyle>
            <a:lvl1pPr algn="ctr">
              <a:lnSpc>
                <a:spcPct val="100000"/>
              </a:lnSpc>
              <a:defRPr sz="1050" b="1" i="0" spc="0">
                <a:solidFill>
                  <a:schemeClr val="bg1"/>
                </a:solidFill>
                <a:latin typeface="Aptos ExtraBold" panose="020B0004020202020204" pitchFamily="34" charset="0"/>
              </a:defRPr>
            </a:lvl1pPr>
          </a:lstStyle>
          <a:p>
            <a:pPr lvl="0"/>
            <a:endParaRPr lang="en-US"/>
          </a:p>
        </p:txBody>
      </p:sp>
    </p:spTree>
    <p:extLst>
      <p:ext uri="{BB962C8B-B14F-4D97-AF65-F5344CB8AC3E}">
        <p14:creationId xmlns:p14="http://schemas.microsoft.com/office/powerpoint/2010/main" val="30300727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_Pine_Curtain">
    <p:spTree>
      <p:nvGrpSpPr>
        <p:cNvPr id="1" name=""/>
        <p:cNvGrpSpPr/>
        <p:nvPr/>
      </p:nvGrpSpPr>
      <p:grpSpPr>
        <a:xfrm>
          <a:off x="0" y="0"/>
          <a:ext cx="0" cy="0"/>
          <a:chOff x="0" y="0"/>
          <a:chExt cx="0" cy="0"/>
        </a:xfrm>
      </p:grpSpPr>
      <p:pic>
        <p:nvPicPr>
          <p:cNvPr id="5" name="Picture 4" descr="Logo with text &quot;G7 2025 Kananaskis&quot; • Logo avec texte « G7 2025 Kananaskis »">
            <a:extLst>
              <a:ext uri="{FF2B5EF4-FFF2-40B4-BE49-F238E27FC236}">
                <a16:creationId xmlns:a16="http://schemas.microsoft.com/office/drawing/2014/main" id="{81E0C657-64A0-974D-9418-D66C924E8E05}"/>
              </a:ext>
            </a:extLst>
          </p:cNvPr>
          <p:cNvPicPr>
            <a:picLocks noChangeAspect="1"/>
          </p:cNvPicPr>
          <p:nvPr userDrawn="1"/>
        </p:nvPicPr>
        <p:blipFill>
          <a:blip r:embed="rId2"/>
          <a:src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912F2D89-C193-0C45-A971-C109C70CC09E}"/>
              </a:ext>
            </a:extLst>
          </p:cNvPr>
          <p:cNvSpPr>
            <a:spLocks noGrp="1"/>
          </p:cNvSpPr>
          <p:nvPr>
            <p:ph type="sldNum" sz="quarter" idx="12"/>
          </p:nvPr>
        </p:nvSpPr>
        <p:spPr/>
        <p:txBody>
          <a:bodyPr/>
          <a:lstStyle>
            <a:lvl1pPr>
              <a:defRPr>
                <a:solidFill>
                  <a:schemeClr val="bg1"/>
                </a:solidFill>
              </a:defRPr>
            </a:lvl1pPr>
          </a:lstStyle>
          <a:p>
            <a:fld id="{99B0031E-9056-B14A-B4FE-0DE645C381D0}" type="slidenum">
              <a:rPr lang="en-US" smtClean="0"/>
              <a:pPr/>
              <a:t>‹#›</a:t>
            </a:fld>
            <a:endParaRPr lang="en-US"/>
          </a:p>
        </p:txBody>
      </p:sp>
      <p:sp>
        <p:nvSpPr>
          <p:cNvPr id="7" name="Footer Placeholder 4">
            <a:extLst>
              <a:ext uri="{FF2B5EF4-FFF2-40B4-BE49-F238E27FC236}">
                <a16:creationId xmlns:a16="http://schemas.microsoft.com/office/drawing/2014/main" id="{A71E09C8-4CD0-5143-AB4E-EC96DF8B06EF}"/>
              </a:ext>
            </a:extLst>
          </p:cNvPr>
          <p:cNvSpPr>
            <a:spLocks noGrp="1"/>
          </p:cNvSpPr>
          <p:nvPr>
            <p:ph type="ftr" sz="quarter" idx="11"/>
          </p:nvPr>
        </p:nvSpPr>
        <p:spPr>
          <a:xfrm>
            <a:off x="838201" y="6356350"/>
            <a:ext cx="7698058" cy="365125"/>
          </a:xfrm>
        </p:spPr>
        <p:txBody>
          <a:bodyPr/>
          <a:lstStyle>
            <a:lvl1pPr>
              <a:defRPr>
                <a:solidFill>
                  <a:schemeClr val="bg1"/>
                </a:solidFill>
              </a:defRPr>
            </a:lvl1pPr>
          </a:lstStyle>
          <a:p>
            <a:r>
              <a:rPr lang="en-US">
                <a:solidFill>
                  <a:schemeClr val="bg1"/>
                </a:solidFill>
              </a:rPr>
              <a:t>#G7Kananaskis2025 • Footer</a:t>
            </a:r>
          </a:p>
        </p:txBody>
      </p:sp>
      <p:sp>
        <p:nvSpPr>
          <p:cNvPr id="19" name="Subtitle 2">
            <a:extLst>
              <a:ext uri="{FF2B5EF4-FFF2-40B4-BE49-F238E27FC236}">
                <a16:creationId xmlns:a16="http://schemas.microsoft.com/office/drawing/2014/main" id="{4EF7A986-7F71-4A42-B51C-5BF8F6852362}"/>
              </a:ext>
            </a:extLst>
          </p:cNvPr>
          <p:cNvSpPr>
            <a:spLocks noGrp="1"/>
          </p:cNvSpPr>
          <p:nvPr>
            <p:ph type="subTitle" idx="1" hasCustomPrompt="1"/>
          </p:nvPr>
        </p:nvSpPr>
        <p:spPr>
          <a:xfrm>
            <a:off x="838201" y="5044735"/>
            <a:ext cx="10515600" cy="449112"/>
          </a:xfrm>
        </p:spPr>
        <p:txBody>
          <a:bodyPr>
            <a:normAutofit/>
          </a:bodyPr>
          <a:lstStyle>
            <a:lvl1pPr marL="0" indent="0" algn="ctr">
              <a:lnSpc>
                <a:spcPct val="100000"/>
              </a:lnSpc>
              <a:buNone/>
              <a:defRPr sz="1800" b="0" i="0" spc="300">
                <a:solidFill>
                  <a:schemeClr val="bg1"/>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20" name="Text Placeholder 17">
            <a:extLst>
              <a:ext uri="{FF2B5EF4-FFF2-40B4-BE49-F238E27FC236}">
                <a16:creationId xmlns:a16="http://schemas.microsoft.com/office/drawing/2014/main" id="{352A9938-14E5-5D42-8B4C-37377DA720C0}"/>
              </a:ext>
            </a:extLst>
          </p:cNvPr>
          <p:cNvSpPr>
            <a:spLocks noGrp="1"/>
          </p:cNvSpPr>
          <p:nvPr>
            <p:ph type="body" sz="quarter" idx="14"/>
          </p:nvPr>
        </p:nvSpPr>
        <p:spPr>
          <a:xfrm>
            <a:off x="5349987" y="5594084"/>
            <a:ext cx="1492028" cy="289959"/>
          </a:xfrm>
          <a:solidFill>
            <a:schemeClr val="bg1"/>
          </a:solidFill>
        </p:spPr>
        <p:txBody>
          <a:bodyPr anchor="ctr">
            <a:noAutofit/>
          </a:bodyPr>
          <a:lstStyle>
            <a:lvl1pPr algn="ctr">
              <a:lnSpc>
                <a:spcPct val="100000"/>
              </a:lnSpc>
              <a:defRPr sz="1050" b="1" i="0" spc="0">
                <a:solidFill>
                  <a:schemeClr val="accent1"/>
                </a:solidFill>
                <a:latin typeface="Aptos ExtraBold" panose="020B0004020202020204" pitchFamily="34" charset="0"/>
              </a:defRPr>
            </a:lvl1pPr>
          </a:lstStyle>
          <a:p>
            <a:pPr lvl="0"/>
            <a:endParaRPr lang="en-US"/>
          </a:p>
        </p:txBody>
      </p:sp>
      <p:sp>
        <p:nvSpPr>
          <p:cNvPr id="9" name="Title 1">
            <a:extLst>
              <a:ext uri="{FF2B5EF4-FFF2-40B4-BE49-F238E27FC236}">
                <a16:creationId xmlns:a16="http://schemas.microsoft.com/office/drawing/2014/main" id="{395AF016-C065-8740-B20B-8CDE50A79322}"/>
              </a:ext>
            </a:extLst>
          </p:cNvPr>
          <p:cNvSpPr>
            <a:spLocks noGrp="1"/>
          </p:cNvSpPr>
          <p:nvPr>
            <p:ph type="ctrTitle" hasCustomPrompt="1"/>
          </p:nvPr>
        </p:nvSpPr>
        <p:spPr>
          <a:xfrm>
            <a:off x="838201" y="4190039"/>
            <a:ext cx="10515600" cy="921603"/>
          </a:xfrm>
        </p:spPr>
        <p:txBody>
          <a:bodyPr anchor="b"/>
          <a:lstStyle>
            <a:lvl1pPr algn="ctr">
              <a:defRPr sz="6000">
                <a:solidFill>
                  <a:schemeClr val="bg1"/>
                </a:solidFill>
              </a:defRPr>
            </a:lvl1pPr>
          </a:lstStyle>
          <a:p>
            <a:r>
              <a:rPr lang="en-US"/>
              <a:t>Click to edit title</a:t>
            </a:r>
          </a:p>
        </p:txBody>
      </p:sp>
    </p:spTree>
    <p:extLst>
      <p:ext uri="{BB962C8B-B14F-4D97-AF65-F5344CB8AC3E}">
        <p14:creationId xmlns:p14="http://schemas.microsoft.com/office/powerpoint/2010/main" val="19626749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Moss_Curtain">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5B3AC60-D0CC-7D4C-B020-A3991D8E93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912F2D89-C193-0C45-A971-C109C70CC09E}"/>
              </a:ext>
            </a:extLst>
          </p:cNvPr>
          <p:cNvSpPr>
            <a:spLocks noGrp="1"/>
          </p:cNvSpPr>
          <p:nvPr>
            <p:ph type="sldNum" sz="quarter" idx="12"/>
          </p:nvPr>
        </p:nvSpPr>
        <p:spPr/>
        <p:txBody>
          <a:bodyPr/>
          <a:lstStyle>
            <a:lvl1pPr>
              <a:defRPr>
                <a:solidFill>
                  <a:schemeClr val="bg1"/>
                </a:solidFill>
              </a:defRPr>
            </a:lvl1pPr>
          </a:lstStyle>
          <a:p>
            <a:fld id="{99B0031E-9056-B14A-B4FE-0DE645C381D0}" type="slidenum">
              <a:rPr lang="en-US" smtClean="0"/>
              <a:pPr/>
              <a:t>‹#›</a:t>
            </a:fld>
            <a:endParaRPr lang="en-US"/>
          </a:p>
        </p:txBody>
      </p:sp>
      <p:sp>
        <p:nvSpPr>
          <p:cNvPr id="7" name="Footer Placeholder 4">
            <a:extLst>
              <a:ext uri="{FF2B5EF4-FFF2-40B4-BE49-F238E27FC236}">
                <a16:creationId xmlns:a16="http://schemas.microsoft.com/office/drawing/2014/main" id="{A71E09C8-4CD0-5143-AB4E-EC96DF8B06EF}"/>
              </a:ext>
            </a:extLst>
          </p:cNvPr>
          <p:cNvSpPr>
            <a:spLocks noGrp="1"/>
          </p:cNvSpPr>
          <p:nvPr>
            <p:ph type="ftr" sz="quarter" idx="11"/>
          </p:nvPr>
        </p:nvSpPr>
        <p:spPr>
          <a:xfrm>
            <a:off x="838201" y="6356350"/>
            <a:ext cx="7698058" cy="365125"/>
          </a:xfrm>
        </p:spPr>
        <p:txBody>
          <a:bodyPr/>
          <a:lstStyle>
            <a:lvl1pPr>
              <a:defRPr>
                <a:solidFill>
                  <a:schemeClr val="bg1"/>
                </a:solidFill>
              </a:defRPr>
            </a:lvl1pPr>
          </a:lstStyle>
          <a:p>
            <a:r>
              <a:rPr lang="en-US">
                <a:solidFill>
                  <a:schemeClr val="bg1"/>
                </a:solidFill>
              </a:rPr>
              <a:t>#G7Kananaskis2025 • Footer</a:t>
            </a:r>
          </a:p>
        </p:txBody>
      </p:sp>
      <p:sp>
        <p:nvSpPr>
          <p:cNvPr id="19" name="Subtitle 2">
            <a:extLst>
              <a:ext uri="{FF2B5EF4-FFF2-40B4-BE49-F238E27FC236}">
                <a16:creationId xmlns:a16="http://schemas.microsoft.com/office/drawing/2014/main" id="{4EF7A986-7F71-4A42-B51C-5BF8F6852362}"/>
              </a:ext>
            </a:extLst>
          </p:cNvPr>
          <p:cNvSpPr>
            <a:spLocks noGrp="1"/>
          </p:cNvSpPr>
          <p:nvPr>
            <p:ph type="subTitle" idx="1" hasCustomPrompt="1"/>
          </p:nvPr>
        </p:nvSpPr>
        <p:spPr>
          <a:xfrm>
            <a:off x="838200" y="4283697"/>
            <a:ext cx="10515600" cy="449112"/>
          </a:xfrm>
        </p:spPr>
        <p:txBody>
          <a:bodyPr>
            <a:normAutofit/>
          </a:bodyPr>
          <a:lstStyle>
            <a:lvl1pPr marL="0" indent="0" algn="ctr">
              <a:lnSpc>
                <a:spcPct val="100000"/>
              </a:lnSpc>
              <a:buNone/>
              <a:defRPr sz="1800" b="0" i="0" spc="300">
                <a:solidFill>
                  <a:schemeClr val="bg1"/>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20" name="Text Placeholder 17">
            <a:extLst>
              <a:ext uri="{FF2B5EF4-FFF2-40B4-BE49-F238E27FC236}">
                <a16:creationId xmlns:a16="http://schemas.microsoft.com/office/drawing/2014/main" id="{352A9938-14E5-5D42-8B4C-37377DA720C0}"/>
              </a:ext>
            </a:extLst>
          </p:cNvPr>
          <p:cNvSpPr>
            <a:spLocks noGrp="1"/>
          </p:cNvSpPr>
          <p:nvPr>
            <p:ph type="body" sz="quarter" idx="14"/>
          </p:nvPr>
        </p:nvSpPr>
        <p:spPr>
          <a:xfrm>
            <a:off x="5349986" y="4833046"/>
            <a:ext cx="1492028" cy="289959"/>
          </a:xfrm>
          <a:solidFill>
            <a:schemeClr val="bg1"/>
          </a:solidFill>
        </p:spPr>
        <p:txBody>
          <a:bodyPr anchor="ctr">
            <a:noAutofit/>
          </a:bodyPr>
          <a:lstStyle>
            <a:lvl1pPr algn="ctr">
              <a:lnSpc>
                <a:spcPct val="100000"/>
              </a:lnSpc>
              <a:defRPr sz="1050" b="1" i="0" spc="0">
                <a:solidFill>
                  <a:schemeClr val="accent4"/>
                </a:solidFill>
                <a:latin typeface="Aptos ExtraBold" panose="020B0004020202020204" pitchFamily="34" charset="0"/>
              </a:defRPr>
            </a:lvl1pPr>
          </a:lstStyle>
          <a:p>
            <a:pPr lvl="0"/>
            <a:endParaRPr lang="en-US"/>
          </a:p>
        </p:txBody>
      </p:sp>
      <p:sp>
        <p:nvSpPr>
          <p:cNvPr id="9" name="Title 1">
            <a:extLst>
              <a:ext uri="{FF2B5EF4-FFF2-40B4-BE49-F238E27FC236}">
                <a16:creationId xmlns:a16="http://schemas.microsoft.com/office/drawing/2014/main" id="{395AF016-C065-8740-B20B-8CDE50A79322}"/>
              </a:ext>
            </a:extLst>
          </p:cNvPr>
          <p:cNvSpPr>
            <a:spLocks noGrp="1"/>
          </p:cNvSpPr>
          <p:nvPr>
            <p:ph type="ctrTitle" hasCustomPrompt="1"/>
          </p:nvPr>
        </p:nvSpPr>
        <p:spPr>
          <a:xfrm>
            <a:off x="838200" y="1862766"/>
            <a:ext cx="10515600" cy="2487837"/>
          </a:xfrm>
        </p:spPr>
        <p:txBody>
          <a:bodyPr anchor="b"/>
          <a:lstStyle>
            <a:lvl1pPr algn="ctr">
              <a:defRPr sz="6000">
                <a:solidFill>
                  <a:schemeClr val="bg1"/>
                </a:solidFill>
              </a:defRPr>
            </a:lvl1pPr>
          </a:lstStyle>
          <a:p>
            <a:r>
              <a:rPr lang="en-US"/>
              <a:t>Click to edit title</a:t>
            </a:r>
          </a:p>
        </p:txBody>
      </p:sp>
    </p:spTree>
    <p:extLst>
      <p:ext uri="{BB962C8B-B14F-4D97-AF65-F5344CB8AC3E}">
        <p14:creationId xmlns:p14="http://schemas.microsoft.com/office/powerpoint/2010/main" val="30113040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Moss_1col">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F5FBE74-BC4D-7C4D-BC39-D149A9B542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5" name="Footer Placeholder 4">
            <a:extLst>
              <a:ext uri="{FF2B5EF4-FFF2-40B4-BE49-F238E27FC236}">
                <a16:creationId xmlns:a16="http://schemas.microsoft.com/office/drawing/2014/main" id="{944D7AA4-4220-EA4D-B2B8-4C149D66CCF1}"/>
              </a:ext>
            </a:extLst>
          </p:cNvPr>
          <p:cNvSpPr>
            <a:spLocks noGrp="1"/>
          </p:cNvSpPr>
          <p:nvPr>
            <p:ph type="ftr" sz="quarter" idx="11"/>
          </p:nvPr>
        </p:nvSpPr>
        <p:spPr/>
        <p:txBody>
          <a:bodyPr/>
          <a:lstStyle>
            <a:lvl1pPr>
              <a:defRPr>
                <a:solidFill>
                  <a:schemeClr val="bg1"/>
                </a:solidFill>
              </a:defRPr>
            </a:lvl1pPr>
          </a:lstStyle>
          <a:p>
            <a:r>
              <a:rPr lang="en-US">
                <a:solidFill>
                  <a:schemeClr val="bg1"/>
                </a:solidFill>
              </a:rPr>
              <a:t>#G7Kananaskis2025 • Footer</a:t>
            </a:r>
          </a:p>
        </p:txBody>
      </p:sp>
      <p:sp>
        <p:nvSpPr>
          <p:cNvPr id="9" name="Title 1">
            <a:extLst>
              <a:ext uri="{FF2B5EF4-FFF2-40B4-BE49-F238E27FC236}">
                <a16:creationId xmlns:a16="http://schemas.microsoft.com/office/drawing/2014/main" id="{F3C5AAD2-4978-C447-9C9E-BCEFD7E0D190}"/>
              </a:ext>
            </a:extLst>
          </p:cNvPr>
          <p:cNvSpPr>
            <a:spLocks noGrp="1"/>
          </p:cNvSpPr>
          <p:nvPr>
            <p:ph type="title" hasCustomPrompt="1"/>
          </p:nvPr>
        </p:nvSpPr>
        <p:spPr>
          <a:xfrm>
            <a:off x="838200" y="365125"/>
            <a:ext cx="10515600" cy="1037789"/>
          </a:xfrm>
        </p:spPr>
        <p:txBody>
          <a:bodyPr anchor="b"/>
          <a:lstStyle>
            <a:lvl1pPr>
              <a:defRPr>
                <a:solidFill>
                  <a:schemeClr val="bg1"/>
                </a:solidFill>
              </a:defRPr>
            </a:lvl1pPr>
          </a:lstStyle>
          <a:p>
            <a:r>
              <a:rPr lang="en-US"/>
              <a:t>Click to edit title</a:t>
            </a:r>
          </a:p>
        </p:txBody>
      </p:sp>
      <p:sp>
        <p:nvSpPr>
          <p:cNvPr id="10" name="Content Placeholder 2">
            <a:extLst>
              <a:ext uri="{FF2B5EF4-FFF2-40B4-BE49-F238E27FC236}">
                <a16:creationId xmlns:a16="http://schemas.microsoft.com/office/drawing/2014/main" id="{491FD965-6746-AE45-BABC-E671517D1746}"/>
              </a:ext>
            </a:extLst>
          </p:cNvPr>
          <p:cNvSpPr>
            <a:spLocks noGrp="1"/>
          </p:cNvSpPr>
          <p:nvPr>
            <p:ph idx="1"/>
          </p:nvPr>
        </p:nvSpPr>
        <p:spPr>
          <a:xfrm>
            <a:off x="838200" y="1402915"/>
            <a:ext cx="10515600" cy="4774048"/>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pic>
        <p:nvPicPr>
          <p:cNvPr id="7" name="Picture 6" descr="Logo with text &quot;G7 2025 Kananaskis&quot; • Logo avec texte « G7 2025 Kananaskis »">
            <a:extLst>
              <a:ext uri="{FF2B5EF4-FFF2-40B4-BE49-F238E27FC236}">
                <a16:creationId xmlns:a16="http://schemas.microsoft.com/office/drawing/2014/main" id="{B0239B9C-9B32-414A-BC90-6D5BF8A784BB}"/>
              </a:ext>
            </a:extLst>
          </p:cNvPr>
          <p:cNvPicPr>
            <a:picLocks noChangeAspect="1"/>
          </p:cNvPicPr>
          <p:nvPr userDrawn="1"/>
        </p:nvPicPr>
        <p:blipFill>
          <a:blip r:embed="rId4"/>
          <a:stretch>
            <a:fillRect/>
          </a:stretch>
        </p:blipFill>
        <p:spPr>
          <a:xfrm>
            <a:off x="10872374" y="5832829"/>
            <a:ext cx="1181502" cy="860322"/>
          </a:xfrm>
          <a:prstGeom prst="rect">
            <a:avLst/>
          </a:prstGeom>
        </p:spPr>
      </p:pic>
    </p:spTree>
    <p:extLst>
      <p:ext uri="{BB962C8B-B14F-4D97-AF65-F5344CB8AC3E}">
        <p14:creationId xmlns:p14="http://schemas.microsoft.com/office/powerpoint/2010/main" val="8126431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Moss_2col">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AF5A50E9-0903-DC49-BD02-51BB77797D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901DDC4F-321A-AC4F-A79C-462E01FBA8BF}"/>
              </a:ext>
            </a:extLst>
          </p:cNvPr>
          <p:cNvSpPr>
            <a:spLocks noGrp="1"/>
          </p:cNvSpPr>
          <p:nvPr>
            <p:ph type="body" idx="1" hasCustomPrompt="1"/>
          </p:nvPr>
        </p:nvSpPr>
        <p:spPr>
          <a:xfrm>
            <a:off x="839788" y="1445243"/>
            <a:ext cx="5157787" cy="645591"/>
          </a:xfrm>
        </p:spPr>
        <p:txBody>
          <a:bodyPr anchor="b">
            <a:normAutofit/>
          </a:bodyPr>
          <a:lstStyle>
            <a:lvl1pPr marL="0" indent="0">
              <a:buNone/>
              <a:defRPr sz="2000" b="1" i="0">
                <a:solidFill>
                  <a:schemeClr val="bg1"/>
                </a:solidFill>
                <a:latin typeface="Aptos SemiBold"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4" name="Content Placeholder 3">
            <a:extLst>
              <a:ext uri="{FF2B5EF4-FFF2-40B4-BE49-F238E27FC236}">
                <a16:creationId xmlns:a16="http://schemas.microsoft.com/office/drawing/2014/main" id="{6D59B603-69FB-644C-B6FA-ED11445DE46E}"/>
              </a:ext>
            </a:extLst>
          </p:cNvPr>
          <p:cNvSpPr>
            <a:spLocks noGrp="1"/>
          </p:cNvSpPr>
          <p:nvPr>
            <p:ph sz="half" idx="2" hasCustomPrompt="1"/>
          </p:nvPr>
        </p:nvSpPr>
        <p:spPr>
          <a:xfrm>
            <a:off x="839788" y="2090835"/>
            <a:ext cx="5157787" cy="400330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8CE2D8-6F94-A348-B59C-D160D48E4D4B}"/>
              </a:ext>
            </a:extLst>
          </p:cNvPr>
          <p:cNvSpPr>
            <a:spLocks noGrp="1"/>
          </p:cNvSpPr>
          <p:nvPr>
            <p:ph type="body" sz="quarter" idx="3" hasCustomPrompt="1"/>
          </p:nvPr>
        </p:nvSpPr>
        <p:spPr>
          <a:xfrm>
            <a:off x="6172200" y="1445243"/>
            <a:ext cx="5183188" cy="645591"/>
          </a:xfrm>
        </p:spPr>
        <p:txBody>
          <a:bodyPr anchor="b">
            <a:normAutofit/>
          </a:bodyPr>
          <a:lstStyle>
            <a:lvl1pPr marL="0" indent="0">
              <a:buNone/>
              <a:defRPr sz="2000" b="1" i="0">
                <a:solidFill>
                  <a:schemeClr val="bg1"/>
                </a:solidFill>
                <a:latin typeface="Aptos SemiBold"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6" name="Content Placeholder 5">
            <a:extLst>
              <a:ext uri="{FF2B5EF4-FFF2-40B4-BE49-F238E27FC236}">
                <a16:creationId xmlns:a16="http://schemas.microsoft.com/office/drawing/2014/main" id="{F0BE9529-60E3-A84B-A151-E4402EE4FF5D}"/>
              </a:ext>
            </a:extLst>
          </p:cNvPr>
          <p:cNvSpPr>
            <a:spLocks noGrp="1"/>
          </p:cNvSpPr>
          <p:nvPr>
            <p:ph sz="quarter" idx="4"/>
          </p:nvPr>
        </p:nvSpPr>
        <p:spPr>
          <a:xfrm>
            <a:off x="6172200" y="2090835"/>
            <a:ext cx="5183188" cy="400330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A369EC4D-4918-BF40-82A5-B644281C56CB}"/>
              </a:ext>
            </a:extLst>
          </p:cNvPr>
          <p:cNvSpPr>
            <a:spLocks noGrp="1"/>
          </p:cNvSpPr>
          <p:nvPr>
            <p:ph type="ftr" sz="quarter" idx="11"/>
          </p:nvPr>
        </p:nvSpPr>
        <p:spPr/>
        <p:txBody>
          <a:bodyPr/>
          <a:lstStyle>
            <a:lvl1pPr>
              <a:defRPr>
                <a:solidFill>
                  <a:schemeClr val="bg1"/>
                </a:solidFill>
              </a:defRPr>
            </a:lvl1pPr>
          </a:lstStyle>
          <a:p>
            <a:r>
              <a:rPr lang="en-US"/>
              <a:t>#G7Kananaskis2025 • Footer</a:t>
            </a:r>
            <a:endParaRPr lang="en-US">
              <a:solidFill>
                <a:schemeClr val="bg1"/>
              </a:solidFill>
            </a:endParaRPr>
          </a:p>
        </p:txBody>
      </p:sp>
      <p:sp>
        <p:nvSpPr>
          <p:cNvPr id="11" name="Title 1">
            <a:extLst>
              <a:ext uri="{FF2B5EF4-FFF2-40B4-BE49-F238E27FC236}">
                <a16:creationId xmlns:a16="http://schemas.microsoft.com/office/drawing/2014/main" id="{88ABCCD5-8D2B-2C4C-84B6-FBBEFDAE4026}"/>
              </a:ext>
            </a:extLst>
          </p:cNvPr>
          <p:cNvSpPr>
            <a:spLocks noGrp="1"/>
          </p:cNvSpPr>
          <p:nvPr>
            <p:ph type="title" hasCustomPrompt="1"/>
          </p:nvPr>
        </p:nvSpPr>
        <p:spPr>
          <a:xfrm>
            <a:off x="838200" y="365125"/>
            <a:ext cx="10515600" cy="1037789"/>
          </a:xfrm>
        </p:spPr>
        <p:txBody>
          <a:bodyPr anchor="b"/>
          <a:lstStyle>
            <a:lvl1pPr>
              <a:defRPr>
                <a:solidFill>
                  <a:schemeClr val="bg1"/>
                </a:solidFill>
              </a:defRPr>
            </a:lvl1pPr>
          </a:lstStyle>
          <a:p>
            <a:r>
              <a:rPr lang="en-US"/>
              <a:t>Click to edit title</a:t>
            </a:r>
          </a:p>
        </p:txBody>
      </p:sp>
      <p:pic>
        <p:nvPicPr>
          <p:cNvPr id="10" name="Picture 9" descr="Logo with text &quot;G7 2025 Kananaskis&quot; • Logo avec texte « G7 2025 Kananaskis »">
            <a:extLst>
              <a:ext uri="{FF2B5EF4-FFF2-40B4-BE49-F238E27FC236}">
                <a16:creationId xmlns:a16="http://schemas.microsoft.com/office/drawing/2014/main" id="{FF1B96E3-3A6C-B54B-B77E-19E76069E066}"/>
              </a:ext>
            </a:extLst>
          </p:cNvPr>
          <p:cNvPicPr>
            <a:picLocks noChangeAspect="1"/>
          </p:cNvPicPr>
          <p:nvPr userDrawn="1"/>
        </p:nvPicPr>
        <p:blipFill>
          <a:blip r:embed="rId4"/>
          <a:stretch>
            <a:fillRect/>
          </a:stretch>
        </p:blipFill>
        <p:spPr>
          <a:xfrm>
            <a:off x="10872374" y="5832829"/>
            <a:ext cx="1181502" cy="860322"/>
          </a:xfrm>
          <a:prstGeom prst="rect">
            <a:avLst/>
          </a:prstGeom>
        </p:spPr>
      </p:pic>
    </p:spTree>
    <p:extLst>
      <p:ext uri="{BB962C8B-B14F-4D97-AF65-F5344CB8AC3E}">
        <p14:creationId xmlns:p14="http://schemas.microsoft.com/office/powerpoint/2010/main" val="3946274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ne_2col">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D6225012-A4B0-C64F-B466-D1B0B75CAD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901DDC4F-321A-AC4F-A79C-462E01FBA8BF}"/>
              </a:ext>
            </a:extLst>
          </p:cNvPr>
          <p:cNvSpPr>
            <a:spLocks noGrp="1"/>
          </p:cNvSpPr>
          <p:nvPr>
            <p:ph type="body" idx="1" hasCustomPrompt="1"/>
          </p:nvPr>
        </p:nvSpPr>
        <p:spPr>
          <a:xfrm>
            <a:off x="839788" y="1445243"/>
            <a:ext cx="5157787" cy="645591"/>
          </a:xfrm>
        </p:spPr>
        <p:txBody>
          <a:bodyPr anchor="b">
            <a:normAutofit/>
          </a:bodyPr>
          <a:lstStyle>
            <a:lvl1pPr marL="0" indent="0">
              <a:buNone/>
              <a:defRPr sz="2000" b="1" i="0">
                <a:solidFill>
                  <a:schemeClr val="bg1"/>
                </a:solidFill>
                <a:latin typeface="Aptos SemiBold"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4" name="Content Placeholder 3">
            <a:extLst>
              <a:ext uri="{FF2B5EF4-FFF2-40B4-BE49-F238E27FC236}">
                <a16:creationId xmlns:a16="http://schemas.microsoft.com/office/drawing/2014/main" id="{6D59B603-69FB-644C-B6FA-ED11445DE46E}"/>
              </a:ext>
            </a:extLst>
          </p:cNvPr>
          <p:cNvSpPr>
            <a:spLocks noGrp="1"/>
          </p:cNvSpPr>
          <p:nvPr>
            <p:ph sz="half" idx="2" hasCustomPrompt="1"/>
          </p:nvPr>
        </p:nvSpPr>
        <p:spPr>
          <a:xfrm>
            <a:off x="839788" y="2090835"/>
            <a:ext cx="5157787" cy="400330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8CE2D8-6F94-A348-B59C-D160D48E4D4B}"/>
              </a:ext>
            </a:extLst>
          </p:cNvPr>
          <p:cNvSpPr>
            <a:spLocks noGrp="1"/>
          </p:cNvSpPr>
          <p:nvPr>
            <p:ph type="body" sz="quarter" idx="3" hasCustomPrompt="1"/>
          </p:nvPr>
        </p:nvSpPr>
        <p:spPr>
          <a:xfrm>
            <a:off x="6172200" y="1445243"/>
            <a:ext cx="5183188" cy="645591"/>
          </a:xfrm>
        </p:spPr>
        <p:txBody>
          <a:bodyPr anchor="b">
            <a:normAutofit/>
          </a:bodyPr>
          <a:lstStyle>
            <a:lvl1pPr marL="0" indent="0">
              <a:buNone/>
              <a:defRPr sz="2000" b="1" i="0">
                <a:solidFill>
                  <a:schemeClr val="bg1"/>
                </a:solidFill>
                <a:latin typeface="Aptos SemiBold"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6" name="Content Placeholder 5">
            <a:extLst>
              <a:ext uri="{FF2B5EF4-FFF2-40B4-BE49-F238E27FC236}">
                <a16:creationId xmlns:a16="http://schemas.microsoft.com/office/drawing/2014/main" id="{F0BE9529-60E3-A84B-A151-E4402EE4FF5D}"/>
              </a:ext>
            </a:extLst>
          </p:cNvPr>
          <p:cNvSpPr>
            <a:spLocks noGrp="1"/>
          </p:cNvSpPr>
          <p:nvPr>
            <p:ph sz="quarter" idx="4"/>
          </p:nvPr>
        </p:nvSpPr>
        <p:spPr>
          <a:xfrm>
            <a:off x="6172200" y="2090835"/>
            <a:ext cx="5183188" cy="400330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A369EC4D-4918-BF40-82A5-B644281C56CB}"/>
              </a:ext>
            </a:extLst>
          </p:cNvPr>
          <p:cNvSpPr>
            <a:spLocks noGrp="1"/>
          </p:cNvSpPr>
          <p:nvPr>
            <p:ph type="ftr" sz="quarter" idx="11"/>
          </p:nvPr>
        </p:nvSpPr>
        <p:spPr/>
        <p:txBody>
          <a:bodyPr/>
          <a:lstStyle>
            <a:lvl1pPr>
              <a:defRPr>
                <a:solidFill>
                  <a:schemeClr val="bg1"/>
                </a:solidFill>
              </a:defRPr>
            </a:lvl1pPr>
          </a:lstStyle>
          <a:p>
            <a:r>
              <a:rPr lang="en-US"/>
              <a:t>#G7Kananaskis2025 • Footer</a:t>
            </a:r>
            <a:endParaRPr lang="en-US">
              <a:solidFill>
                <a:schemeClr val="bg1"/>
              </a:solidFill>
            </a:endParaRPr>
          </a:p>
        </p:txBody>
      </p:sp>
      <p:sp>
        <p:nvSpPr>
          <p:cNvPr id="11" name="Title 1">
            <a:extLst>
              <a:ext uri="{FF2B5EF4-FFF2-40B4-BE49-F238E27FC236}">
                <a16:creationId xmlns:a16="http://schemas.microsoft.com/office/drawing/2014/main" id="{88ABCCD5-8D2B-2C4C-84B6-FBBEFDAE4026}"/>
              </a:ext>
            </a:extLst>
          </p:cNvPr>
          <p:cNvSpPr>
            <a:spLocks noGrp="1"/>
          </p:cNvSpPr>
          <p:nvPr>
            <p:ph type="title" hasCustomPrompt="1"/>
          </p:nvPr>
        </p:nvSpPr>
        <p:spPr>
          <a:xfrm>
            <a:off x="838200" y="365125"/>
            <a:ext cx="10515600" cy="1037789"/>
          </a:xfrm>
        </p:spPr>
        <p:txBody>
          <a:bodyPr anchor="b"/>
          <a:lstStyle>
            <a:lvl1pPr>
              <a:defRPr>
                <a:solidFill>
                  <a:schemeClr val="bg1"/>
                </a:solidFill>
              </a:defRPr>
            </a:lvl1pPr>
          </a:lstStyle>
          <a:p>
            <a:r>
              <a:rPr lang="en-US"/>
              <a:t>Click to edit title</a:t>
            </a:r>
          </a:p>
        </p:txBody>
      </p:sp>
      <p:pic>
        <p:nvPicPr>
          <p:cNvPr id="12" name="Picture 11" descr="Logo with text &quot;G7 2025 Kananaskis&quot; • Logo avec texte « G7 2025 Kananaskis »">
            <a:extLst>
              <a:ext uri="{FF2B5EF4-FFF2-40B4-BE49-F238E27FC236}">
                <a16:creationId xmlns:a16="http://schemas.microsoft.com/office/drawing/2014/main" id="{76C0DBFD-0849-7844-BFAE-E8E71F4CC9CE}"/>
              </a:ext>
            </a:extLst>
          </p:cNvPr>
          <p:cNvPicPr>
            <a:picLocks noChangeAspect="1"/>
          </p:cNvPicPr>
          <p:nvPr userDrawn="1"/>
        </p:nvPicPr>
        <p:blipFill>
          <a:blip r:embed="rId4"/>
          <a:stretch>
            <a:fillRect/>
          </a:stretch>
        </p:blipFill>
        <p:spPr>
          <a:xfrm>
            <a:off x="10872374" y="5832829"/>
            <a:ext cx="1181502" cy="860322"/>
          </a:xfrm>
          <a:prstGeom prst="rect">
            <a:avLst/>
          </a:prstGeom>
        </p:spPr>
      </p:pic>
    </p:spTree>
    <p:extLst>
      <p:ext uri="{BB962C8B-B14F-4D97-AF65-F5344CB8AC3E}">
        <p14:creationId xmlns:p14="http://schemas.microsoft.com/office/powerpoint/2010/main" val="35686765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oss_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3E02794-373A-154C-A028-2BEEFE76EF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5" name="Footer Placeholder 4">
            <a:extLst>
              <a:ext uri="{FF2B5EF4-FFF2-40B4-BE49-F238E27FC236}">
                <a16:creationId xmlns:a16="http://schemas.microsoft.com/office/drawing/2014/main" id="{944D7AA4-4220-EA4D-B2B8-4C149D66CCF1}"/>
              </a:ext>
            </a:extLst>
          </p:cNvPr>
          <p:cNvSpPr>
            <a:spLocks noGrp="1"/>
          </p:cNvSpPr>
          <p:nvPr>
            <p:ph type="ftr" sz="quarter" idx="11"/>
          </p:nvPr>
        </p:nvSpPr>
        <p:spPr/>
        <p:txBody>
          <a:bodyPr/>
          <a:lstStyle>
            <a:lvl1pPr>
              <a:defRPr>
                <a:solidFill>
                  <a:schemeClr val="bg1"/>
                </a:solidFill>
              </a:defRPr>
            </a:lvl1pPr>
          </a:lstStyle>
          <a:p>
            <a:r>
              <a:rPr lang="en-US">
                <a:solidFill>
                  <a:schemeClr val="bg1"/>
                </a:solidFill>
              </a:rPr>
              <a:t>#G7Kananaskis2025 • Footer</a:t>
            </a:r>
          </a:p>
        </p:txBody>
      </p:sp>
      <p:sp>
        <p:nvSpPr>
          <p:cNvPr id="9" name="Title 1">
            <a:extLst>
              <a:ext uri="{FF2B5EF4-FFF2-40B4-BE49-F238E27FC236}">
                <a16:creationId xmlns:a16="http://schemas.microsoft.com/office/drawing/2014/main" id="{7E4D7EFC-AAB2-704D-A095-6981F7BFF733}"/>
              </a:ext>
            </a:extLst>
          </p:cNvPr>
          <p:cNvSpPr>
            <a:spLocks noGrp="1"/>
          </p:cNvSpPr>
          <p:nvPr>
            <p:ph type="title"/>
          </p:nvPr>
        </p:nvSpPr>
        <p:spPr>
          <a:xfrm>
            <a:off x="838200" y="517161"/>
            <a:ext cx="4985479" cy="5381468"/>
          </a:xfrm>
        </p:spPr>
        <p:txBody>
          <a:bodyPr anchor="ctr"/>
          <a:lstStyle>
            <a:lvl1pPr>
              <a:lnSpc>
                <a:spcPct val="110000"/>
              </a:lnSpc>
              <a:defRPr>
                <a:solidFill>
                  <a:schemeClr val="bg1"/>
                </a:solidFill>
              </a:defRPr>
            </a:lvl1pPr>
          </a:lstStyle>
          <a:p>
            <a:endParaRPr lang="en-US"/>
          </a:p>
        </p:txBody>
      </p:sp>
      <p:pic>
        <p:nvPicPr>
          <p:cNvPr id="8" name="Picture 7" descr="Logo with text &quot;G7 2025 Kananaskis&quot; • Logo avec texte « G7 2025 Kananaskis »">
            <a:extLst>
              <a:ext uri="{FF2B5EF4-FFF2-40B4-BE49-F238E27FC236}">
                <a16:creationId xmlns:a16="http://schemas.microsoft.com/office/drawing/2014/main" id="{83B14AF4-F2BF-AD47-BCE4-4E5BA6BE9301}"/>
              </a:ext>
            </a:extLst>
          </p:cNvPr>
          <p:cNvPicPr>
            <a:picLocks noChangeAspect="1"/>
          </p:cNvPicPr>
          <p:nvPr userDrawn="1"/>
        </p:nvPicPr>
        <p:blipFill>
          <a:blip r:embed="rId4"/>
          <a:stretch>
            <a:fillRect/>
          </a:stretch>
        </p:blipFill>
        <p:spPr>
          <a:xfrm>
            <a:off x="10872374" y="5832829"/>
            <a:ext cx="1181502" cy="860322"/>
          </a:xfrm>
          <a:prstGeom prst="rect">
            <a:avLst/>
          </a:prstGeom>
        </p:spPr>
      </p:pic>
    </p:spTree>
    <p:extLst>
      <p:ext uri="{BB962C8B-B14F-4D97-AF65-F5344CB8AC3E}">
        <p14:creationId xmlns:p14="http://schemas.microsoft.com/office/powerpoint/2010/main" val="20265060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oss_Top">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9F1FC45E-3A16-1740-9920-00100AEC1F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5" name="Footer Placeholder 4">
            <a:extLst>
              <a:ext uri="{FF2B5EF4-FFF2-40B4-BE49-F238E27FC236}">
                <a16:creationId xmlns:a16="http://schemas.microsoft.com/office/drawing/2014/main" id="{BC79CA9E-5854-DE44-B2F1-673627B6E610}"/>
              </a:ext>
            </a:extLst>
          </p:cNvPr>
          <p:cNvSpPr>
            <a:spLocks noGrp="1"/>
          </p:cNvSpPr>
          <p:nvPr>
            <p:ph type="ftr" sz="quarter" idx="11"/>
          </p:nvPr>
        </p:nvSpPr>
        <p:spPr/>
        <p:txBody>
          <a:bodyPr/>
          <a:lstStyle/>
          <a:p>
            <a:r>
              <a:rPr lang="en-US"/>
              <a:t>#G7Kananaskis2025 • Footer</a:t>
            </a:r>
          </a:p>
        </p:txBody>
      </p:sp>
      <p:sp>
        <p:nvSpPr>
          <p:cNvPr id="6" name="Slide Number Placeholder 5">
            <a:extLst>
              <a:ext uri="{FF2B5EF4-FFF2-40B4-BE49-F238E27FC236}">
                <a16:creationId xmlns:a16="http://schemas.microsoft.com/office/drawing/2014/main" id="{07552FA6-4EC9-A645-876C-69FB4C932544}"/>
              </a:ext>
            </a:extLst>
          </p:cNvPr>
          <p:cNvSpPr>
            <a:spLocks noGrp="1"/>
          </p:cNvSpPr>
          <p:nvPr>
            <p:ph type="sldNum" sz="quarter" idx="12"/>
          </p:nvPr>
        </p:nvSpPr>
        <p:spPr/>
        <p:txBody>
          <a:bodyPr/>
          <a:lstStyle/>
          <a:p>
            <a:fld id="{99B0031E-9056-B14A-B4FE-0DE645C381D0}" type="slidenum">
              <a:rPr lang="en-US" smtClean="0"/>
              <a:t>‹#›</a:t>
            </a:fld>
            <a:endParaRPr lang="en-US"/>
          </a:p>
        </p:txBody>
      </p:sp>
      <p:sp>
        <p:nvSpPr>
          <p:cNvPr id="9" name="Subtitle 2">
            <a:extLst>
              <a:ext uri="{FF2B5EF4-FFF2-40B4-BE49-F238E27FC236}">
                <a16:creationId xmlns:a16="http://schemas.microsoft.com/office/drawing/2014/main" id="{31FA63FC-07FE-4444-BB54-8F0F4372D376}"/>
              </a:ext>
            </a:extLst>
          </p:cNvPr>
          <p:cNvSpPr>
            <a:spLocks noGrp="1"/>
          </p:cNvSpPr>
          <p:nvPr>
            <p:ph type="subTitle" idx="13" hasCustomPrompt="1"/>
          </p:nvPr>
        </p:nvSpPr>
        <p:spPr>
          <a:xfrm>
            <a:off x="838200" y="3870120"/>
            <a:ext cx="10515600" cy="449112"/>
          </a:xfrm>
        </p:spPr>
        <p:txBody>
          <a:bodyPr anchor="ctr">
            <a:normAutofit/>
          </a:bodyPr>
          <a:lstStyle>
            <a:lvl1pPr marL="0" indent="0" algn="ctr">
              <a:lnSpc>
                <a:spcPct val="100000"/>
              </a:lnSpc>
              <a:buNone/>
              <a:defRPr sz="1800" b="0" i="0" spc="300">
                <a:solidFill>
                  <a:schemeClr val="tx2"/>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10" name="Text Placeholder 17">
            <a:extLst>
              <a:ext uri="{FF2B5EF4-FFF2-40B4-BE49-F238E27FC236}">
                <a16:creationId xmlns:a16="http://schemas.microsoft.com/office/drawing/2014/main" id="{0E85C1D7-6394-D249-87CC-273DBA5046CF}"/>
              </a:ext>
            </a:extLst>
          </p:cNvPr>
          <p:cNvSpPr>
            <a:spLocks noGrp="1"/>
          </p:cNvSpPr>
          <p:nvPr>
            <p:ph type="body" sz="quarter" idx="14"/>
          </p:nvPr>
        </p:nvSpPr>
        <p:spPr>
          <a:xfrm>
            <a:off x="5349986" y="4419469"/>
            <a:ext cx="1492028" cy="289959"/>
          </a:xfrm>
          <a:solidFill>
            <a:srgbClr val="57803B"/>
          </a:solidFill>
        </p:spPr>
        <p:txBody>
          <a:bodyPr anchor="ctr">
            <a:noAutofit/>
          </a:bodyPr>
          <a:lstStyle>
            <a:lvl1pPr algn="ctr">
              <a:lnSpc>
                <a:spcPct val="100000"/>
              </a:lnSpc>
              <a:defRPr sz="1050" b="1" i="0" spc="0">
                <a:solidFill>
                  <a:schemeClr val="bg1"/>
                </a:solidFill>
                <a:latin typeface="Aptos ExtraBold" panose="020B0004020202020204" pitchFamily="34" charset="0"/>
              </a:defRPr>
            </a:lvl1pPr>
          </a:lstStyle>
          <a:p>
            <a:pPr lvl="0"/>
            <a:endParaRPr lang="en-US"/>
          </a:p>
        </p:txBody>
      </p:sp>
      <p:sp>
        <p:nvSpPr>
          <p:cNvPr id="11" name="Title 1">
            <a:extLst>
              <a:ext uri="{FF2B5EF4-FFF2-40B4-BE49-F238E27FC236}">
                <a16:creationId xmlns:a16="http://schemas.microsoft.com/office/drawing/2014/main" id="{CA57BD3C-EC88-764E-842E-12A176D8CC61}"/>
              </a:ext>
            </a:extLst>
          </p:cNvPr>
          <p:cNvSpPr>
            <a:spLocks noGrp="1"/>
          </p:cNvSpPr>
          <p:nvPr>
            <p:ph type="ctrTitle" hasCustomPrompt="1"/>
          </p:nvPr>
        </p:nvSpPr>
        <p:spPr>
          <a:xfrm>
            <a:off x="838200" y="1549917"/>
            <a:ext cx="10515600" cy="2448442"/>
          </a:xfrm>
        </p:spPr>
        <p:txBody>
          <a:bodyPr anchor="b"/>
          <a:lstStyle>
            <a:lvl1pPr algn="ctr">
              <a:defRPr sz="6000">
                <a:solidFill>
                  <a:srgbClr val="00542B"/>
                </a:solidFill>
              </a:defRPr>
            </a:lvl1pPr>
          </a:lstStyle>
          <a:p>
            <a:r>
              <a:rPr lang="en-US"/>
              <a:t>Click to edit title</a:t>
            </a:r>
          </a:p>
        </p:txBody>
      </p:sp>
    </p:spTree>
    <p:extLst>
      <p:ext uri="{BB962C8B-B14F-4D97-AF65-F5344CB8AC3E}">
        <p14:creationId xmlns:p14="http://schemas.microsoft.com/office/powerpoint/2010/main" val="1308136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oss_Top_1col">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0C807AA-5CC8-B845-AF97-4636A89D07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C05DBDC-90A6-BB42-8BCF-AFA0457694A0}"/>
              </a:ext>
            </a:extLst>
          </p:cNvPr>
          <p:cNvSpPr>
            <a:spLocks noGrp="1"/>
          </p:cNvSpPr>
          <p:nvPr>
            <p:ph type="title" hasCustomPrompt="1"/>
          </p:nvPr>
        </p:nvSpPr>
        <p:spPr>
          <a:xfrm>
            <a:off x="838200" y="1791620"/>
            <a:ext cx="10515600" cy="850358"/>
          </a:xfrm>
        </p:spPr>
        <p:txBody>
          <a:bodyPr anchor="b"/>
          <a:lstStyle>
            <a:lvl1pPr>
              <a:defRPr>
                <a:solidFill>
                  <a:srgbClr val="00542B"/>
                </a:solidFill>
              </a:defRPr>
            </a:lvl1pPr>
          </a:lstStyle>
          <a:p>
            <a:r>
              <a:rPr lang="en-US"/>
              <a:t>Click to edit title</a:t>
            </a:r>
          </a:p>
        </p:txBody>
      </p:sp>
      <p:sp>
        <p:nvSpPr>
          <p:cNvPr id="3" name="Content Placeholder 2">
            <a:extLst>
              <a:ext uri="{FF2B5EF4-FFF2-40B4-BE49-F238E27FC236}">
                <a16:creationId xmlns:a16="http://schemas.microsoft.com/office/drawing/2014/main" id="{B05AB7C2-ABD3-D74F-8450-975761E3FD8E}"/>
              </a:ext>
            </a:extLst>
          </p:cNvPr>
          <p:cNvSpPr>
            <a:spLocks noGrp="1"/>
          </p:cNvSpPr>
          <p:nvPr>
            <p:ph sz="half" idx="1" hasCustomPrompt="1"/>
          </p:nvPr>
        </p:nvSpPr>
        <p:spPr>
          <a:xfrm>
            <a:off x="838200" y="2641978"/>
            <a:ext cx="10515600" cy="3580851"/>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4833955-E1F2-7541-8761-86C386012AF3}"/>
              </a:ext>
            </a:extLst>
          </p:cNvPr>
          <p:cNvSpPr>
            <a:spLocks noGrp="1"/>
          </p:cNvSpPr>
          <p:nvPr>
            <p:ph type="ftr" sz="quarter" idx="11"/>
          </p:nvPr>
        </p:nvSpPr>
        <p:spPr/>
        <p:txBody>
          <a:bodyPr/>
          <a:lstStyle/>
          <a:p>
            <a:r>
              <a:rPr lang="en-US"/>
              <a:t>#G7Kananaskis2025 • Footer</a:t>
            </a:r>
          </a:p>
        </p:txBody>
      </p:sp>
      <p:sp>
        <p:nvSpPr>
          <p:cNvPr id="7" name="Slide Number Placeholder 6">
            <a:extLst>
              <a:ext uri="{FF2B5EF4-FFF2-40B4-BE49-F238E27FC236}">
                <a16:creationId xmlns:a16="http://schemas.microsoft.com/office/drawing/2014/main" id="{4101BDA7-F717-9841-B371-2F4CD978846D}"/>
              </a:ext>
            </a:extLst>
          </p:cNvPr>
          <p:cNvSpPr>
            <a:spLocks noGrp="1"/>
          </p:cNvSpPr>
          <p:nvPr>
            <p:ph type="sldNum" sz="quarter" idx="12"/>
          </p:nvPr>
        </p:nvSpPr>
        <p:spPr/>
        <p:txBody>
          <a:bodyPr/>
          <a:lstStyle/>
          <a:p>
            <a:fld id="{99B0031E-9056-B14A-B4FE-0DE645C381D0}" type="slidenum">
              <a:rPr lang="en-US" smtClean="0"/>
              <a:t>‹#›</a:t>
            </a:fld>
            <a:endParaRPr lang="en-US"/>
          </a:p>
        </p:txBody>
      </p:sp>
    </p:spTree>
    <p:extLst>
      <p:ext uri="{BB962C8B-B14F-4D97-AF65-F5344CB8AC3E}">
        <p14:creationId xmlns:p14="http://schemas.microsoft.com/office/powerpoint/2010/main" val="4159330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D93D3-C1D8-F74C-8B47-BFAEA1590E3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0441DAA-0CB1-7148-A511-BC368291D9C0}"/>
              </a:ext>
            </a:extLst>
          </p:cNvPr>
          <p:cNvSpPr>
            <a:spLocks noGrp="1"/>
          </p:cNvSpPr>
          <p:nvPr>
            <p:ph type="sldNum" sz="quarter" idx="10"/>
          </p:nvPr>
        </p:nvSpPr>
        <p:spPr/>
        <p:txBody>
          <a:bodyPr/>
          <a:lstStyle/>
          <a:p>
            <a:fld id="{99B0031E-9056-B14A-B4FE-0DE645C381D0}" type="slidenum">
              <a:rPr lang="en-US" smtClean="0"/>
              <a:pPr/>
              <a:t>‹#›</a:t>
            </a:fld>
            <a:endParaRPr lang="en-US"/>
          </a:p>
        </p:txBody>
      </p:sp>
      <p:sp>
        <p:nvSpPr>
          <p:cNvPr id="4" name="Footer Placeholder 3">
            <a:extLst>
              <a:ext uri="{FF2B5EF4-FFF2-40B4-BE49-F238E27FC236}">
                <a16:creationId xmlns:a16="http://schemas.microsoft.com/office/drawing/2014/main" id="{95AF9167-31E9-0249-86DD-CF3D5FCF7F9E}"/>
              </a:ext>
            </a:extLst>
          </p:cNvPr>
          <p:cNvSpPr>
            <a:spLocks noGrp="1"/>
          </p:cNvSpPr>
          <p:nvPr>
            <p:ph type="ftr" sz="quarter" idx="11"/>
          </p:nvPr>
        </p:nvSpPr>
        <p:spPr/>
        <p:txBody>
          <a:bodyPr/>
          <a:lstStyle/>
          <a:p>
            <a:r>
              <a:rPr lang="en-US"/>
              <a:t>#G7Kananaskis2025 • Footer</a:t>
            </a:r>
            <a:endParaRPr lang="en-US" spc="100"/>
          </a:p>
        </p:txBody>
      </p:sp>
      <p:pic>
        <p:nvPicPr>
          <p:cNvPr id="9" name="Graphic 8">
            <a:extLst>
              <a:ext uri="{FF2B5EF4-FFF2-40B4-BE49-F238E27FC236}">
                <a16:creationId xmlns:a16="http://schemas.microsoft.com/office/drawing/2014/main" id="{CAF2D9C9-C25B-2545-A20E-AA458B0700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5735477"/>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ne_Quot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5FE421AD-2790-7A47-8AE0-A89C738649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5" name="Footer Placeholder 4">
            <a:extLst>
              <a:ext uri="{FF2B5EF4-FFF2-40B4-BE49-F238E27FC236}">
                <a16:creationId xmlns:a16="http://schemas.microsoft.com/office/drawing/2014/main" id="{944D7AA4-4220-EA4D-B2B8-4C149D66CCF1}"/>
              </a:ext>
            </a:extLst>
          </p:cNvPr>
          <p:cNvSpPr>
            <a:spLocks noGrp="1"/>
          </p:cNvSpPr>
          <p:nvPr>
            <p:ph type="ftr" sz="quarter" idx="11"/>
          </p:nvPr>
        </p:nvSpPr>
        <p:spPr/>
        <p:txBody>
          <a:bodyPr/>
          <a:lstStyle>
            <a:lvl1pPr>
              <a:defRPr>
                <a:solidFill>
                  <a:schemeClr val="bg1"/>
                </a:solidFill>
              </a:defRPr>
            </a:lvl1pPr>
          </a:lstStyle>
          <a:p>
            <a:r>
              <a:rPr lang="en-US">
                <a:solidFill>
                  <a:schemeClr val="bg1"/>
                </a:solidFill>
              </a:rPr>
              <a:t>#G7Kananaskis2025 • Footer</a:t>
            </a:r>
          </a:p>
        </p:txBody>
      </p:sp>
      <p:sp>
        <p:nvSpPr>
          <p:cNvPr id="10" name="Title 1">
            <a:extLst>
              <a:ext uri="{FF2B5EF4-FFF2-40B4-BE49-F238E27FC236}">
                <a16:creationId xmlns:a16="http://schemas.microsoft.com/office/drawing/2014/main" id="{9E3593DB-C70B-F842-B7C4-4031EDC174AC}"/>
              </a:ext>
            </a:extLst>
          </p:cNvPr>
          <p:cNvSpPr>
            <a:spLocks noGrp="1"/>
          </p:cNvSpPr>
          <p:nvPr>
            <p:ph type="title"/>
          </p:nvPr>
        </p:nvSpPr>
        <p:spPr>
          <a:xfrm>
            <a:off x="838200" y="517161"/>
            <a:ext cx="4985479" cy="5381468"/>
          </a:xfrm>
        </p:spPr>
        <p:txBody>
          <a:bodyPr anchor="ctr"/>
          <a:lstStyle>
            <a:lvl1pPr>
              <a:lnSpc>
                <a:spcPct val="110000"/>
              </a:lnSpc>
              <a:defRPr>
                <a:solidFill>
                  <a:schemeClr val="bg1"/>
                </a:solidFill>
              </a:defRPr>
            </a:lvl1pPr>
          </a:lstStyle>
          <a:p>
            <a:endParaRPr lang="en-US"/>
          </a:p>
        </p:txBody>
      </p:sp>
      <p:pic>
        <p:nvPicPr>
          <p:cNvPr id="7" name="Picture 6" descr="Logo with text &quot;G7 2025 Kananaskis&quot; • Logo avec texte « G7 2025 Kananaskis »">
            <a:extLst>
              <a:ext uri="{FF2B5EF4-FFF2-40B4-BE49-F238E27FC236}">
                <a16:creationId xmlns:a16="http://schemas.microsoft.com/office/drawing/2014/main" id="{1EF27176-7389-2D43-8A65-10921D59D1B0}"/>
              </a:ext>
            </a:extLst>
          </p:cNvPr>
          <p:cNvPicPr>
            <a:picLocks noChangeAspect="1"/>
          </p:cNvPicPr>
          <p:nvPr userDrawn="1"/>
        </p:nvPicPr>
        <p:blipFill>
          <a:blip r:embed="rId4"/>
          <a:stretch>
            <a:fillRect/>
          </a:stretch>
        </p:blipFill>
        <p:spPr>
          <a:xfrm>
            <a:off x="10872374" y="5832829"/>
            <a:ext cx="1181502" cy="860322"/>
          </a:xfrm>
          <a:prstGeom prst="rect">
            <a:avLst/>
          </a:prstGeom>
        </p:spPr>
      </p:pic>
    </p:spTree>
    <p:extLst>
      <p:ext uri="{BB962C8B-B14F-4D97-AF65-F5344CB8AC3E}">
        <p14:creationId xmlns:p14="http://schemas.microsoft.com/office/powerpoint/2010/main" val="2019029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ne_Top">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652F4CB-6FF1-834E-9FC6-3704FE9344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5" name="Footer Placeholder 4">
            <a:extLst>
              <a:ext uri="{FF2B5EF4-FFF2-40B4-BE49-F238E27FC236}">
                <a16:creationId xmlns:a16="http://schemas.microsoft.com/office/drawing/2014/main" id="{BC79CA9E-5854-DE44-B2F1-673627B6E610}"/>
              </a:ext>
            </a:extLst>
          </p:cNvPr>
          <p:cNvSpPr>
            <a:spLocks noGrp="1"/>
          </p:cNvSpPr>
          <p:nvPr>
            <p:ph type="ftr" sz="quarter" idx="11"/>
          </p:nvPr>
        </p:nvSpPr>
        <p:spPr/>
        <p:txBody>
          <a:bodyPr/>
          <a:lstStyle/>
          <a:p>
            <a:r>
              <a:rPr lang="en-US"/>
              <a:t>#G7Kananaskis2025 • Footer</a:t>
            </a:r>
          </a:p>
        </p:txBody>
      </p:sp>
      <p:sp>
        <p:nvSpPr>
          <p:cNvPr id="6" name="Slide Number Placeholder 5">
            <a:extLst>
              <a:ext uri="{FF2B5EF4-FFF2-40B4-BE49-F238E27FC236}">
                <a16:creationId xmlns:a16="http://schemas.microsoft.com/office/drawing/2014/main" id="{07552FA6-4EC9-A645-876C-69FB4C932544}"/>
              </a:ext>
            </a:extLst>
          </p:cNvPr>
          <p:cNvSpPr>
            <a:spLocks noGrp="1"/>
          </p:cNvSpPr>
          <p:nvPr>
            <p:ph type="sldNum" sz="quarter" idx="12"/>
          </p:nvPr>
        </p:nvSpPr>
        <p:spPr/>
        <p:txBody>
          <a:bodyPr/>
          <a:lstStyle/>
          <a:p>
            <a:fld id="{99B0031E-9056-B14A-B4FE-0DE645C381D0}" type="slidenum">
              <a:rPr lang="en-US" smtClean="0"/>
              <a:t>‹#›</a:t>
            </a:fld>
            <a:endParaRPr lang="en-US"/>
          </a:p>
        </p:txBody>
      </p:sp>
      <p:sp>
        <p:nvSpPr>
          <p:cNvPr id="9" name="Subtitle 2">
            <a:extLst>
              <a:ext uri="{FF2B5EF4-FFF2-40B4-BE49-F238E27FC236}">
                <a16:creationId xmlns:a16="http://schemas.microsoft.com/office/drawing/2014/main" id="{31FA63FC-07FE-4444-BB54-8F0F4372D376}"/>
              </a:ext>
            </a:extLst>
          </p:cNvPr>
          <p:cNvSpPr>
            <a:spLocks noGrp="1"/>
          </p:cNvSpPr>
          <p:nvPr>
            <p:ph type="subTitle" idx="13" hasCustomPrompt="1"/>
          </p:nvPr>
        </p:nvSpPr>
        <p:spPr>
          <a:xfrm>
            <a:off x="838200" y="3918392"/>
            <a:ext cx="10515600" cy="449112"/>
          </a:xfrm>
        </p:spPr>
        <p:txBody>
          <a:bodyPr anchor="t">
            <a:normAutofit/>
          </a:bodyPr>
          <a:lstStyle>
            <a:lvl1pPr marL="0" indent="0" algn="ctr">
              <a:lnSpc>
                <a:spcPct val="100000"/>
              </a:lnSpc>
              <a:buNone/>
              <a:defRPr sz="1800" b="0" i="0" spc="300">
                <a:solidFill>
                  <a:schemeClr val="tx2"/>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10" name="Text Placeholder 17">
            <a:extLst>
              <a:ext uri="{FF2B5EF4-FFF2-40B4-BE49-F238E27FC236}">
                <a16:creationId xmlns:a16="http://schemas.microsoft.com/office/drawing/2014/main" id="{0E85C1D7-6394-D249-87CC-273DBA5046CF}"/>
              </a:ext>
            </a:extLst>
          </p:cNvPr>
          <p:cNvSpPr>
            <a:spLocks noGrp="1"/>
          </p:cNvSpPr>
          <p:nvPr>
            <p:ph type="body" sz="quarter" idx="14"/>
          </p:nvPr>
        </p:nvSpPr>
        <p:spPr>
          <a:xfrm>
            <a:off x="5349986" y="4467741"/>
            <a:ext cx="1492028" cy="289959"/>
          </a:xfrm>
          <a:solidFill>
            <a:schemeClr val="accent2"/>
          </a:solidFill>
        </p:spPr>
        <p:txBody>
          <a:bodyPr anchor="ctr">
            <a:noAutofit/>
          </a:bodyPr>
          <a:lstStyle>
            <a:lvl1pPr algn="ctr">
              <a:lnSpc>
                <a:spcPct val="100000"/>
              </a:lnSpc>
              <a:defRPr sz="1050" b="1" i="0" spc="0">
                <a:solidFill>
                  <a:schemeClr val="bg1"/>
                </a:solidFill>
                <a:latin typeface="Aptos ExtraBold" panose="020B0004020202020204" pitchFamily="34" charset="0"/>
              </a:defRPr>
            </a:lvl1pPr>
          </a:lstStyle>
          <a:p>
            <a:pPr lvl="0"/>
            <a:endParaRPr lang="en-US"/>
          </a:p>
        </p:txBody>
      </p:sp>
      <p:sp>
        <p:nvSpPr>
          <p:cNvPr id="11" name="Title 1">
            <a:extLst>
              <a:ext uri="{FF2B5EF4-FFF2-40B4-BE49-F238E27FC236}">
                <a16:creationId xmlns:a16="http://schemas.microsoft.com/office/drawing/2014/main" id="{CA57BD3C-EC88-764E-842E-12A176D8CC61}"/>
              </a:ext>
            </a:extLst>
          </p:cNvPr>
          <p:cNvSpPr>
            <a:spLocks noGrp="1"/>
          </p:cNvSpPr>
          <p:nvPr>
            <p:ph type="ctrTitle" hasCustomPrompt="1"/>
          </p:nvPr>
        </p:nvSpPr>
        <p:spPr>
          <a:xfrm>
            <a:off x="838200" y="1549917"/>
            <a:ext cx="10515600" cy="2448442"/>
          </a:xfrm>
        </p:spPr>
        <p:txBody>
          <a:bodyPr anchor="b"/>
          <a:lstStyle>
            <a:lvl1pPr algn="ctr">
              <a:defRPr sz="6000">
                <a:solidFill>
                  <a:schemeClr val="accent1"/>
                </a:solidFill>
              </a:defRPr>
            </a:lvl1pPr>
          </a:lstStyle>
          <a:p>
            <a:r>
              <a:rPr lang="en-US"/>
              <a:t>Click to edit title</a:t>
            </a:r>
          </a:p>
        </p:txBody>
      </p:sp>
    </p:spTree>
    <p:extLst>
      <p:ext uri="{BB962C8B-B14F-4D97-AF65-F5344CB8AC3E}">
        <p14:creationId xmlns:p14="http://schemas.microsoft.com/office/powerpoint/2010/main" val="342079648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9CF9CD-86AA-0D45-8239-B78C8827A8CA}"/>
              </a:ext>
            </a:extLst>
          </p:cNvPr>
          <p:cNvSpPr>
            <a:spLocks noGrp="1"/>
          </p:cNvSpPr>
          <p:nvPr>
            <p:ph type="title"/>
          </p:nvPr>
        </p:nvSpPr>
        <p:spPr>
          <a:xfrm>
            <a:off x="838200" y="365126"/>
            <a:ext cx="10515600" cy="85035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4E45DE-1A35-D447-A42C-44D7836ABB4D}"/>
              </a:ext>
            </a:extLst>
          </p:cNvPr>
          <p:cNvSpPr>
            <a:spLocks noGrp="1"/>
          </p:cNvSpPr>
          <p:nvPr>
            <p:ph type="body" idx="1"/>
          </p:nvPr>
        </p:nvSpPr>
        <p:spPr>
          <a:xfrm>
            <a:off x="838200" y="1215484"/>
            <a:ext cx="10515600" cy="49614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E840397-4372-304E-81DA-348D44954D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b="1" i="0">
                <a:solidFill>
                  <a:schemeClr val="tx1"/>
                </a:solidFill>
                <a:latin typeface="Aptos Light" panose="020B0004020202020204" pitchFamily="34" charset="0"/>
              </a:defRPr>
            </a:lvl1pPr>
          </a:lstStyle>
          <a:p>
            <a:fld id="{99B0031E-9056-B14A-B4FE-0DE645C381D0}" type="slidenum">
              <a:rPr lang="en-US" smtClean="0"/>
              <a:pPr/>
              <a:t>‹#›</a:t>
            </a:fld>
            <a:endParaRPr lang="en-US"/>
          </a:p>
        </p:txBody>
      </p:sp>
      <p:sp>
        <p:nvSpPr>
          <p:cNvPr id="5" name="Footer Placeholder 4">
            <a:extLst>
              <a:ext uri="{FF2B5EF4-FFF2-40B4-BE49-F238E27FC236}">
                <a16:creationId xmlns:a16="http://schemas.microsoft.com/office/drawing/2014/main" id="{FDA3F204-8A0F-2346-8BBF-8C43A826C3EE}"/>
              </a:ext>
            </a:extLst>
          </p:cNvPr>
          <p:cNvSpPr>
            <a:spLocks noGrp="1"/>
          </p:cNvSpPr>
          <p:nvPr>
            <p:ph type="ftr" sz="quarter" idx="3"/>
          </p:nvPr>
        </p:nvSpPr>
        <p:spPr>
          <a:xfrm>
            <a:off x="838201" y="6356350"/>
            <a:ext cx="7698058" cy="365125"/>
          </a:xfrm>
          <a:prstGeom prst="rect">
            <a:avLst/>
          </a:prstGeom>
        </p:spPr>
        <p:txBody>
          <a:bodyPr vert="horz" lIns="91440" tIns="45720" rIns="91440" bIns="45720" rtlCol="0" anchor="ctr"/>
          <a:lstStyle>
            <a:lvl1pPr algn="l">
              <a:defRPr sz="800" b="1" i="0" spc="100" baseline="0">
                <a:solidFill>
                  <a:schemeClr val="tx1"/>
                </a:solidFill>
                <a:latin typeface="Aptos Light" panose="020B0004020202020204" pitchFamily="34" charset="0"/>
              </a:defRPr>
            </a:lvl1pPr>
          </a:lstStyle>
          <a:p>
            <a:r>
              <a:rPr lang="en-US"/>
              <a:t>#G7Kananaskis2025 • Footer</a:t>
            </a:r>
            <a:endParaRPr lang="en-US" spc="100"/>
          </a:p>
        </p:txBody>
      </p:sp>
    </p:spTree>
    <p:extLst>
      <p:ext uri="{BB962C8B-B14F-4D97-AF65-F5344CB8AC3E}">
        <p14:creationId xmlns:p14="http://schemas.microsoft.com/office/powerpoint/2010/main" val="2224498052"/>
      </p:ext>
    </p:extLst>
  </p:cSld>
  <p:clrMap bg1="lt1" tx1="dk1" bg2="lt2" tx2="dk2" accent1="accent1" accent2="accent2" accent3="accent3" accent4="accent4" accent5="accent5" accent6="accent6" hlink="hlink" folHlink="folHlink"/>
  <p:sldLayoutIdLst>
    <p:sldLayoutId id="2147483724" r:id="rId1"/>
    <p:sldLayoutId id="2147483667" r:id="rId2"/>
    <p:sldLayoutId id="2147483727" r:id="rId3"/>
    <p:sldLayoutId id="2147483661" r:id="rId4"/>
    <p:sldLayoutId id="2147483733" r:id="rId5"/>
    <p:sldLayoutId id="2147483662" r:id="rId6"/>
    <p:sldLayoutId id="2147483707" r:id="rId7"/>
    <p:sldLayoutId id="2147483715" r:id="rId8"/>
    <p:sldLayoutId id="2147483663" r:id="rId9"/>
    <p:sldLayoutId id="2147483664" r:id="rId10"/>
    <p:sldLayoutId id="2147483671" r:id="rId11"/>
    <p:sldLayoutId id="2147483678" r:id="rId12"/>
    <p:sldLayoutId id="2147483670" r:id="rId13"/>
    <p:sldLayoutId id="2147483680" r:id="rId14"/>
    <p:sldLayoutId id="2147483673" r:id="rId15"/>
    <p:sldLayoutId id="2147483679" r:id="rId16"/>
    <p:sldLayoutId id="2147483677" r:id="rId17"/>
    <p:sldLayoutId id="2147483676" r:id="rId18"/>
    <p:sldLayoutId id="2147483672" r:id="rId19"/>
    <p:sldLayoutId id="2147483669" r:id="rId20"/>
    <p:sldLayoutId id="2147483675" r:id="rId21"/>
    <p:sldLayoutId id="2147483725" r:id="rId22"/>
    <p:sldLayoutId id="2147483726" r:id="rId23"/>
    <p:sldLayoutId id="2147483713" r:id="rId24"/>
    <p:sldLayoutId id="2147483721" r:id="rId25"/>
    <p:sldLayoutId id="2147483714" r:id="rId26"/>
    <p:sldLayoutId id="2147483722" r:id="rId27"/>
    <p:sldLayoutId id="2147483728" r:id="rId28"/>
    <p:sldLayoutId id="2147483681" r:id="rId29"/>
    <p:sldLayoutId id="2147483734" r:id="rId30"/>
    <p:sldLayoutId id="2147483682" r:id="rId31"/>
    <p:sldLayoutId id="2147483683" r:id="rId32"/>
    <p:sldLayoutId id="2147483708" r:id="rId33"/>
    <p:sldLayoutId id="2147483716" r:id="rId34"/>
    <p:sldLayoutId id="2147483684" r:id="rId35"/>
    <p:sldLayoutId id="2147483685" r:id="rId36"/>
    <p:sldLayoutId id="2147483729" r:id="rId37"/>
    <p:sldLayoutId id="2147483686" r:id="rId38"/>
    <p:sldLayoutId id="2147483735" r:id="rId39"/>
    <p:sldLayoutId id="2147483687" r:id="rId40"/>
    <p:sldLayoutId id="2147483688" r:id="rId41"/>
    <p:sldLayoutId id="2147483709" r:id="rId42"/>
    <p:sldLayoutId id="2147483717" r:id="rId43"/>
    <p:sldLayoutId id="2147483689" r:id="rId44"/>
    <p:sldLayoutId id="2147483690" r:id="rId45"/>
    <p:sldLayoutId id="2147483730" r:id="rId46"/>
    <p:sldLayoutId id="2147483691" r:id="rId47"/>
    <p:sldLayoutId id="2147483736" r:id="rId48"/>
    <p:sldLayoutId id="2147483692" r:id="rId49"/>
    <p:sldLayoutId id="2147483693" r:id="rId50"/>
    <p:sldLayoutId id="2147483710" r:id="rId51"/>
    <p:sldLayoutId id="2147483718" r:id="rId52"/>
    <p:sldLayoutId id="2147483694" r:id="rId53"/>
    <p:sldLayoutId id="2147483695" r:id="rId54"/>
    <p:sldLayoutId id="2147483731" r:id="rId55"/>
    <p:sldLayoutId id="2147483701" r:id="rId56"/>
    <p:sldLayoutId id="2147483737" r:id="rId57"/>
    <p:sldLayoutId id="2147483702" r:id="rId58"/>
    <p:sldLayoutId id="2147483703" r:id="rId59"/>
    <p:sldLayoutId id="2147483711" r:id="rId60"/>
    <p:sldLayoutId id="2147483719" r:id="rId61"/>
    <p:sldLayoutId id="2147483704" r:id="rId62"/>
    <p:sldLayoutId id="2147483705" r:id="rId63"/>
    <p:sldLayoutId id="2147483732" r:id="rId64"/>
    <p:sldLayoutId id="2147483696" r:id="rId65"/>
    <p:sldLayoutId id="2147483738" r:id="rId66"/>
    <p:sldLayoutId id="2147483697" r:id="rId67"/>
    <p:sldLayoutId id="2147483698" r:id="rId68"/>
    <p:sldLayoutId id="2147483712" r:id="rId69"/>
    <p:sldLayoutId id="2147483720" r:id="rId70"/>
    <p:sldLayoutId id="2147483699" r:id="rId71"/>
    <p:sldLayoutId id="2147483700" r:id="rId72"/>
    <p:sldLayoutId id="2147483723" r:id="rId73"/>
  </p:sldLayoutIdLst>
  <p:hf sldNum="0" hdr="0" dt="0"/>
  <p:txStyles>
    <p:titleStyle>
      <a:lvl1pPr algn="l" defTabSz="914400" rtl="0" eaLnBrk="1" latinLnBrk="0" hangingPunct="1">
        <a:lnSpc>
          <a:spcPct val="80000"/>
        </a:lnSpc>
        <a:spcBef>
          <a:spcPct val="0"/>
        </a:spcBef>
        <a:buNone/>
        <a:defRPr sz="3600" b="1" i="0" kern="1200">
          <a:solidFill>
            <a:schemeClr val="tx1"/>
          </a:solidFill>
          <a:latin typeface="Aptos Black" panose="020B0004020202020204" pitchFamily="34" charset="0"/>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1400" b="0" i="0" kern="1200">
          <a:solidFill>
            <a:schemeClr val="tx1"/>
          </a:solidFill>
          <a:latin typeface="Aptos Light" panose="020B0004020202020204" pitchFamily="34" charset="0"/>
          <a:ea typeface="+mn-ea"/>
          <a:cs typeface="+mn-cs"/>
        </a:defRPr>
      </a:lvl1pPr>
      <a:lvl2pPr marL="685800" indent="-228600" algn="l" defTabSz="914400" rtl="0" eaLnBrk="1" latinLnBrk="0" hangingPunct="1">
        <a:lnSpc>
          <a:spcPct val="110000"/>
        </a:lnSpc>
        <a:spcBef>
          <a:spcPts val="500"/>
        </a:spcBef>
        <a:buClr>
          <a:srgbClr val="00542B"/>
        </a:buClr>
        <a:buFont typeface="Arial" panose="020B0604020202020204" pitchFamily="34" charset="0"/>
        <a:buChar char="•"/>
        <a:defRPr sz="1400" b="0" i="0" kern="1200">
          <a:solidFill>
            <a:schemeClr val="tx1"/>
          </a:solidFill>
          <a:latin typeface="Aptos Light" panose="020B0004020202020204" pitchFamily="34" charset="0"/>
          <a:ea typeface="+mn-ea"/>
          <a:cs typeface="+mn-cs"/>
        </a:defRPr>
      </a:lvl2pPr>
      <a:lvl3pPr marL="1143000" indent="-228600" algn="l" defTabSz="914400" rtl="0" eaLnBrk="1" latinLnBrk="0" hangingPunct="1">
        <a:lnSpc>
          <a:spcPct val="110000"/>
        </a:lnSpc>
        <a:spcBef>
          <a:spcPts val="500"/>
        </a:spcBef>
        <a:buClr>
          <a:srgbClr val="7A9E40"/>
        </a:buClr>
        <a:buFont typeface="Arial" panose="020B0604020202020204" pitchFamily="34" charset="0"/>
        <a:buChar char="•"/>
        <a:defRPr sz="1400" b="0" i="0" kern="1200">
          <a:solidFill>
            <a:schemeClr val="tx1"/>
          </a:solidFill>
          <a:latin typeface="Aptos Light" panose="020B0004020202020204" pitchFamily="34" charset="0"/>
          <a:ea typeface="+mn-ea"/>
          <a:cs typeface="+mn-cs"/>
        </a:defRPr>
      </a:lvl3pPr>
      <a:lvl4pPr marL="1600200" indent="-228600" algn="l" defTabSz="914400" rtl="0" eaLnBrk="1" latinLnBrk="0" hangingPunct="1">
        <a:lnSpc>
          <a:spcPct val="110000"/>
        </a:lnSpc>
        <a:spcBef>
          <a:spcPts val="500"/>
        </a:spcBef>
        <a:buClr>
          <a:srgbClr val="26445F"/>
        </a:buClr>
        <a:buFont typeface="Arial" panose="020B0604020202020204" pitchFamily="34" charset="0"/>
        <a:buChar char="•"/>
        <a:defRPr sz="1400" b="0" i="0" kern="1200">
          <a:solidFill>
            <a:schemeClr val="tx1"/>
          </a:solidFill>
          <a:latin typeface="Aptos Light" panose="020B0004020202020204" pitchFamily="34" charset="0"/>
          <a:ea typeface="+mn-ea"/>
          <a:cs typeface="+mn-cs"/>
        </a:defRPr>
      </a:lvl4pPr>
      <a:lvl5pPr marL="2057400" indent="-228600" algn="l" defTabSz="914400" rtl="0" eaLnBrk="1" latinLnBrk="0" hangingPunct="1">
        <a:lnSpc>
          <a:spcPct val="110000"/>
        </a:lnSpc>
        <a:spcBef>
          <a:spcPts val="500"/>
        </a:spcBef>
        <a:buClr>
          <a:srgbClr val="07888F"/>
        </a:buClr>
        <a:buFont typeface="Arial" panose="020B0604020202020204" pitchFamily="34" charset="0"/>
        <a:buChar char="•"/>
        <a:defRPr sz="1400" b="0" i="0" kern="1200">
          <a:solidFill>
            <a:schemeClr val="tx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763BB-4430-B14C-8768-69DB1241848C}"/>
              </a:ext>
            </a:extLst>
          </p:cNvPr>
          <p:cNvSpPr>
            <a:spLocks noGrp="1"/>
          </p:cNvSpPr>
          <p:nvPr>
            <p:ph type="ctrTitle"/>
          </p:nvPr>
        </p:nvSpPr>
        <p:spPr>
          <a:xfrm>
            <a:off x="375557" y="2512951"/>
            <a:ext cx="11431813" cy="3249508"/>
          </a:xfrm>
        </p:spPr>
        <p:txBody>
          <a:bodyPr>
            <a:normAutofit/>
          </a:bodyPr>
          <a:lstStyle/>
          <a:p>
            <a:pPr>
              <a:lnSpc>
                <a:spcPct val="100000"/>
              </a:lnSpc>
              <a:spcBef>
                <a:spcPts val="0"/>
              </a:spcBef>
              <a:spcAft>
                <a:spcPts val="1600"/>
              </a:spcAft>
            </a:pPr>
            <a:r>
              <a:rPr lang="en-US" sz="2800" dirty="0">
                <a:solidFill>
                  <a:srgbClr val="5F9638"/>
                </a:solidFill>
                <a:latin typeface="Aptos Black"/>
              </a:rPr>
              <a:t>GLOBAL PARTNERSHIP AGAINST THE SPREAD OF WEAPONS AND MATERIALS OF MASS DESTRUCTION (GP)</a:t>
            </a:r>
            <a:br>
              <a:rPr lang="en-US" sz="1400" dirty="0"/>
            </a:br>
            <a:br>
              <a:rPr lang="en-US" sz="1400" dirty="0">
                <a:latin typeface="Aptos Black"/>
              </a:rPr>
            </a:br>
            <a:r>
              <a:rPr lang="en-US" sz="4000" b="0" dirty="0">
                <a:latin typeface="Aptos Black"/>
              </a:rPr>
              <a:t>International Cooperation through the GP</a:t>
            </a:r>
            <a:br>
              <a:rPr lang="en-US" sz="5400" dirty="0">
                <a:latin typeface="Aptos Black"/>
              </a:rPr>
            </a:br>
            <a:r>
              <a:rPr lang="en-US" sz="1400" b="0" dirty="0">
                <a:solidFill>
                  <a:srgbClr val="000000"/>
                </a:solidFill>
                <a:latin typeface="Aptos Black"/>
              </a:rPr>
              <a:t> </a:t>
            </a:r>
            <a:br>
              <a:rPr lang="en-US" sz="1000" b="0" dirty="0">
                <a:solidFill>
                  <a:srgbClr val="000000"/>
                </a:solidFill>
                <a:latin typeface="Aptos Black"/>
              </a:rPr>
            </a:br>
            <a:r>
              <a:rPr lang="en-US" sz="2400" dirty="0">
                <a:solidFill>
                  <a:srgbClr val="2B8F76"/>
                </a:solidFill>
                <a:latin typeface="Aptos Black"/>
              </a:rPr>
              <a:t>EU CBRN Risk Mitigation </a:t>
            </a:r>
            <a:r>
              <a:rPr lang="en-US" sz="2400" err="1">
                <a:solidFill>
                  <a:srgbClr val="2B8F76"/>
                </a:solidFill>
                <a:latin typeface="Aptos Black"/>
              </a:rPr>
              <a:t>Centres</a:t>
            </a:r>
            <a:r>
              <a:rPr lang="en-US" sz="2400" dirty="0">
                <a:solidFill>
                  <a:srgbClr val="2B8F76"/>
                </a:solidFill>
                <a:latin typeface="Aptos Black"/>
              </a:rPr>
              <a:t> of Excellence Initiative</a:t>
            </a:r>
            <a:br>
              <a:rPr lang="en-US" sz="2400" dirty="0">
                <a:latin typeface="Aptos Black"/>
              </a:rPr>
            </a:br>
            <a:r>
              <a:rPr lang="en-US" sz="2400" dirty="0">
                <a:solidFill>
                  <a:srgbClr val="2B8F76"/>
                </a:solidFill>
                <a:latin typeface="Aptos Black"/>
              </a:rPr>
              <a:t>10th International Meeting of the National Focal Points</a:t>
            </a:r>
            <a:br>
              <a:rPr lang="en-US" sz="2400" dirty="0">
                <a:latin typeface="Aptos Black"/>
              </a:rPr>
            </a:br>
            <a:r>
              <a:rPr lang="en-US" sz="2400" b="0" dirty="0">
                <a:solidFill>
                  <a:srgbClr val="2B8F76"/>
                </a:solidFill>
                <a:latin typeface="Aptos Black"/>
              </a:rPr>
              <a:t>Brussels | May 15, 2025</a:t>
            </a:r>
            <a:endParaRPr lang="en-US" sz="2400" b="0">
              <a:solidFill>
                <a:srgbClr val="2B8F76"/>
              </a:solidFill>
            </a:endParaRPr>
          </a:p>
        </p:txBody>
      </p:sp>
      <p:pic>
        <p:nvPicPr>
          <p:cNvPr id="9" name="Picture 8" descr="A white background with blue text&#10;&#10;AI-generated content may be incorrect.">
            <a:extLst>
              <a:ext uri="{FF2B5EF4-FFF2-40B4-BE49-F238E27FC236}">
                <a16:creationId xmlns:a16="http://schemas.microsoft.com/office/drawing/2014/main" id="{AFD5BE5E-AE81-6203-EF21-35FA17B9D627}"/>
              </a:ext>
            </a:extLst>
          </p:cNvPr>
          <p:cNvPicPr>
            <a:picLocks noChangeAspect="1"/>
          </p:cNvPicPr>
          <p:nvPr/>
        </p:nvPicPr>
        <p:blipFill>
          <a:blip r:embed="rId3"/>
          <a:srcRect r="29980" b="9091"/>
          <a:stretch/>
        </p:blipFill>
        <p:spPr>
          <a:xfrm>
            <a:off x="553357" y="1097643"/>
            <a:ext cx="3707530" cy="1154034"/>
          </a:xfrm>
          <a:prstGeom prst="rect">
            <a:avLst/>
          </a:prstGeom>
          <a:ln>
            <a:noFill/>
          </a:ln>
        </p:spPr>
      </p:pic>
    </p:spTree>
    <p:extLst>
      <p:ext uri="{BB962C8B-B14F-4D97-AF65-F5344CB8AC3E}">
        <p14:creationId xmlns:p14="http://schemas.microsoft.com/office/powerpoint/2010/main" val="3876687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71E25-8B48-51B5-A704-76F6CC98A9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D0A08A-BA26-96B2-3B2A-02A7263760A7}"/>
              </a:ext>
            </a:extLst>
          </p:cNvPr>
          <p:cNvSpPr>
            <a:spLocks noGrp="1"/>
          </p:cNvSpPr>
          <p:nvPr>
            <p:ph type="title"/>
          </p:nvPr>
        </p:nvSpPr>
        <p:spPr/>
        <p:txBody>
          <a:bodyPr>
            <a:normAutofit fontScale="90000"/>
          </a:bodyPr>
          <a:lstStyle/>
          <a:p>
            <a:br>
              <a:rPr lang="en-US" sz="3200"/>
            </a:br>
            <a:endParaRPr lang="en-US" sz="3200"/>
          </a:p>
        </p:txBody>
      </p:sp>
      <p:sp>
        <p:nvSpPr>
          <p:cNvPr id="3" name="Content Placeholder 2">
            <a:extLst>
              <a:ext uri="{FF2B5EF4-FFF2-40B4-BE49-F238E27FC236}">
                <a16:creationId xmlns:a16="http://schemas.microsoft.com/office/drawing/2014/main" id="{EB0BF685-2F48-BD94-0099-E9E2F7A75BE8}"/>
              </a:ext>
            </a:extLst>
          </p:cNvPr>
          <p:cNvSpPr>
            <a:spLocks noGrp="1"/>
          </p:cNvSpPr>
          <p:nvPr>
            <p:ph idx="1"/>
          </p:nvPr>
        </p:nvSpPr>
        <p:spPr>
          <a:xfrm>
            <a:off x="625635" y="1849482"/>
            <a:ext cx="11228227" cy="4697093"/>
          </a:xfrm>
        </p:spPr>
        <p:txBody>
          <a:bodyPr vert="horz" lIns="91440" tIns="45720" rIns="91440" bIns="45720" rtlCol="0" anchor="t">
            <a:noAutofit/>
          </a:bodyPr>
          <a:lstStyle/>
          <a:p>
            <a:pPr marL="400050" indent="-400050">
              <a:lnSpc>
                <a:spcPct val="100000"/>
              </a:lnSpc>
              <a:spcBef>
                <a:spcPts val="1200"/>
              </a:spcBef>
              <a:buFont typeface="Arial" panose="020B0604020202020204" pitchFamily="34" charset="0"/>
              <a:buChar char="•"/>
            </a:pPr>
            <a:r>
              <a:rPr lang="en-US" sz="2800" b="1" dirty="0">
                <a:solidFill>
                  <a:srgbClr val="2B8F76"/>
                </a:solidFill>
                <a:latin typeface="Aptos"/>
                <a:ea typeface="Calibri"/>
                <a:cs typeface="Calibri"/>
              </a:rPr>
              <a:t>NRSWG</a:t>
            </a:r>
            <a:r>
              <a:rPr lang="en-US" sz="2800" dirty="0">
                <a:solidFill>
                  <a:srgbClr val="000000"/>
                </a:solidFill>
                <a:latin typeface="Aptos"/>
                <a:ea typeface="Calibri"/>
                <a:cs typeface="Calibri"/>
              </a:rPr>
              <a:t>: Coordination of Ukraine assistance (Chișinău, 29-30 April)</a:t>
            </a:r>
            <a:endParaRPr lang="en-US" sz="2800" dirty="0">
              <a:solidFill>
                <a:srgbClr val="000000"/>
              </a:solidFill>
              <a:ea typeface="Calibri"/>
              <a:cs typeface="Calibri"/>
            </a:endParaRPr>
          </a:p>
          <a:p>
            <a:pPr marL="400050" indent="-400050">
              <a:lnSpc>
                <a:spcPct val="100000"/>
              </a:lnSpc>
              <a:spcBef>
                <a:spcPts val="1200"/>
              </a:spcBef>
              <a:buFont typeface="Arial" panose="020B0604020202020204" pitchFamily="34" charset="0"/>
              <a:buChar char="•"/>
            </a:pPr>
            <a:r>
              <a:rPr lang="en-US" sz="2800" b="1" dirty="0">
                <a:solidFill>
                  <a:srgbClr val="2B8F76"/>
                </a:solidFill>
                <a:latin typeface="Aptos"/>
                <a:ea typeface="Calibri"/>
                <a:cs typeface="Calibri"/>
              </a:rPr>
              <a:t>CSWG</a:t>
            </a:r>
            <a:r>
              <a:rPr lang="en-US" sz="2800" dirty="0">
                <a:solidFill>
                  <a:srgbClr val="000000"/>
                </a:solidFill>
                <a:latin typeface="Aptos"/>
                <a:ea typeface="Calibri"/>
                <a:cs typeface="Calibri"/>
              </a:rPr>
              <a:t>: Side meeting at INTERPOL-led Global Congress on Chemical Security &amp; Safety (Amman, 6 May)</a:t>
            </a:r>
          </a:p>
          <a:p>
            <a:pPr marL="400050" indent="-400050">
              <a:lnSpc>
                <a:spcPct val="100000"/>
              </a:lnSpc>
              <a:spcBef>
                <a:spcPts val="1200"/>
              </a:spcBef>
              <a:buFont typeface="Arial,Sans-Serif" panose="020B0604020202020204" pitchFamily="34" charset="0"/>
              <a:buChar char="•"/>
            </a:pPr>
            <a:r>
              <a:rPr lang="en-US" sz="2800" b="1" dirty="0">
                <a:solidFill>
                  <a:srgbClr val="2B8F76"/>
                </a:solidFill>
                <a:latin typeface="Aptos"/>
                <a:ea typeface="Calibri"/>
                <a:cs typeface="Calibri"/>
              </a:rPr>
              <a:t>BSWG</a:t>
            </a:r>
            <a:r>
              <a:rPr lang="en-US" sz="2800" dirty="0">
                <a:solidFill>
                  <a:srgbClr val="000000"/>
                </a:solidFill>
                <a:latin typeface="Aptos"/>
                <a:ea typeface="Calibri"/>
                <a:cs typeface="Calibri"/>
              </a:rPr>
              <a:t>: SIMBA coordination (Addis Ababa + Lisbon, 27-30 May)</a:t>
            </a:r>
          </a:p>
          <a:p>
            <a:pPr marL="1085850" lvl="1" indent="-400050">
              <a:lnSpc>
                <a:spcPct val="100000"/>
              </a:lnSpc>
              <a:spcBef>
                <a:spcPts val="600"/>
              </a:spcBef>
              <a:buFont typeface="Courier New"/>
              <a:buChar char="o"/>
            </a:pPr>
            <a:r>
              <a:rPr lang="en-US" sz="2800" dirty="0">
                <a:solidFill>
                  <a:srgbClr val="000000"/>
                </a:solidFill>
                <a:latin typeface="Aptos"/>
                <a:ea typeface="Calibri"/>
                <a:cs typeface="Calibri"/>
              </a:rPr>
              <a:t>Africa CDC’s Biosafety and Biosecurity Strategy (27-28 May)</a:t>
            </a:r>
            <a:endParaRPr lang="en-US" dirty="0">
              <a:solidFill>
                <a:srgbClr val="575757"/>
              </a:solidFill>
              <a:ea typeface="Calibri"/>
              <a:cs typeface="Calibri"/>
            </a:endParaRPr>
          </a:p>
          <a:p>
            <a:pPr marL="1085850" lvl="1" indent="-400050">
              <a:lnSpc>
                <a:spcPct val="100000"/>
              </a:lnSpc>
              <a:spcBef>
                <a:spcPts val="600"/>
              </a:spcBef>
              <a:buFont typeface="Courier New"/>
              <a:buChar char="o"/>
            </a:pPr>
            <a:r>
              <a:rPr lang="en-US" sz="2800" dirty="0">
                <a:solidFill>
                  <a:srgbClr val="000000"/>
                </a:solidFill>
                <a:latin typeface="Aptos"/>
                <a:ea typeface="Calibri"/>
                <a:cs typeface="Calibri"/>
              </a:rPr>
              <a:t>Health Security Partnership in Africa (29-30 May)</a:t>
            </a:r>
            <a:endParaRPr lang="en-US" dirty="0">
              <a:solidFill>
                <a:srgbClr val="575757"/>
              </a:solidFill>
              <a:ea typeface="Calibri"/>
              <a:cs typeface="Calibri"/>
            </a:endParaRPr>
          </a:p>
          <a:p>
            <a:pPr marL="1085850" lvl="1" indent="-400050">
              <a:lnSpc>
                <a:spcPct val="100000"/>
              </a:lnSpc>
              <a:spcBef>
                <a:spcPts val="600"/>
              </a:spcBef>
              <a:buFont typeface="Courier New"/>
              <a:buChar char="o"/>
            </a:pPr>
            <a:r>
              <a:rPr lang="en-US" sz="2800" dirty="0">
                <a:solidFill>
                  <a:srgbClr val="000000"/>
                </a:solidFill>
                <a:latin typeface="Aptos"/>
                <a:ea typeface="Calibri"/>
                <a:cs typeface="Calibri"/>
              </a:rPr>
              <a:t>SIMBA Lusophone Initiative workshop (Lisbon, 27-29 May) </a:t>
            </a:r>
            <a:endParaRPr lang="en-US" dirty="0"/>
          </a:p>
          <a:p>
            <a:pPr marL="400050" indent="-400050">
              <a:lnSpc>
                <a:spcPct val="100000"/>
              </a:lnSpc>
              <a:spcBef>
                <a:spcPts val="1200"/>
              </a:spcBef>
              <a:buFont typeface="Arial,Sans-Serif" panose="020B0604020202020204" pitchFamily="34" charset="0"/>
              <a:buChar char="•"/>
            </a:pPr>
            <a:r>
              <a:rPr lang="en-US" sz="2800" b="1" dirty="0">
                <a:solidFill>
                  <a:srgbClr val="2B8F76"/>
                </a:solidFill>
                <a:latin typeface="Aptos"/>
                <a:ea typeface="Calibri"/>
                <a:cs typeface="Calibri"/>
              </a:rPr>
              <a:t>CBRNWG</a:t>
            </a:r>
            <a:r>
              <a:rPr lang="en-US" sz="2800" dirty="0">
                <a:solidFill>
                  <a:srgbClr val="000000"/>
                </a:solidFill>
                <a:latin typeface="Aptos"/>
                <a:ea typeface="Calibri"/>
                <a:cs typeface="Calibri"/>
              </a:rPr>
              <a:t>: Side meeting at annual Australia Group plenary (Sydney, 14-18 July)</a:t>
            </a:r>
            <a:endParaRPr lang="en-US" sz="2800" dirty="0">
              <a:solidFill>
                <a:srgbClr val="000000"/>
              </a:solidFill>
            </a:endParaRPr>
          </a:p>
        </p:txBody>
      </p:sp>
      <p:pic>
        <p:nvPicPr>
          <p:cNvPr id="6" name="Picture 5" descr="A white background with blue text&#10;&#10;AI-generated content may be incorrect.">
            <a:extLst>
              <a:ext uri="{FF2B5EF4-FFF2-40B4-BE49-F238E27FC236}">
                <a16:creationId xmlns:a16="http://schemas.microsoft.com/office/drawing/2014/main" id="{B0A3AC32-0435-1852-22B6-5F93CDAAB11E}"/>
              </a:ext>
            </a:extLst>
          </p:cNvPr>
          <p:cNvPicPr>
            <a:picLocks noChangeAspect="1"/>
          </p:cNvPicPr>
          <p:nvPr/>
        </p:nvPicPr>
        <p:blipFill>
          <a:blip r:embed="rId3"/>
          <a:srcRect b="3765"/>
          <a:stretch/>
        </p:blipFill>
        <p:spPr>
          <a:xfrm>
            <a:off x="0" y="0"/>
            <a:ext cx="5294987" cy="1221638"/>
          </a:xfrm>
          <a:prstGeom prst="rect">
            <a:avLst/>
          </a:prstGeom>
          <a:ln>
            <a:noFill/>
          </a:ln>
        </p:spPr>
      </p:pic>
      <p:sp>
        <p:nvSpPr>
          <p:cNvPr id="7" name="TextBox 6">
            <a:extLst>
              <a:ext uri="{FF2B5EF4-FFF2-40B4-BE49-F238E27FC236}">
                <a16:creationId xmlns:a16="http://schemas.microsoft.com/office/drawing/2014/main" id="{A0676CD0-6A22-B3C4-BAE1-6165E9F0B068}"/>
              </a:ext>
            </a:extLst>
          </p:cNvPr>
          <p:cNvSpPr txBox="1"/>
          <p:nvPr/>
        </p:nvSpPr>
        <p:spPr>
          <a:xfrm>
            <a:off x="745660" y="1138874"/>
            <a:ext cx="109855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00542B"/>
                </a:solidFill>
                <a:latin typeface="Aptos Black"/>
                <a:ea typeface="Calibri"/>
                <a:cs typeface="Calibri"/>
              </a:rPr>
              <a:t>GP Sub-Working Group Meetings</a:t>
            </a:r>
          </a:p>
        </p:txBody>
      </p:sp>
    </p:spTree>
    <p:extLst>
      <p:ext uri="{BB962C8B-B14F-4D97-AF65-F5344CB8AC3E}">
        <p14:creationId xmlns:p14="http://schemas.microsoft.com/office/powerpoint/2010/main" val="3853906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47FB4-DF7D-E7F0-FAFC-22D88E6DA8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01C5AA-ADC1-7BB4-3B1A-D75DD612867B}"/>
              </a:ext>
            </a:extLst>
          </p:cNvPr>
          <p:cNvSpPr>
            <a:spLocks noGrp="1"/>
          </p:cNvSpPr>
          <p:nvPr>
            <p:ph type="title"/>
          </p:nvPr>
        </p:nvSpPr>
        <p:spPr/>
        <p:txBody>
          <a:bodyPr>
            <a:normAutofit fontScale="90000"/>
          </a:bodyPr>
          <a:lstStyle/>
          <a:p>
            <a:br>
              <a:rPr lang="en-US" sz="3200"/>
            </a:br>
            <a:endParaRPr lang="en-US" sz="3200"/>
          </a:p>
        </p:txBody>
      </p:sp>
      <p:sp>
        <p:nvSpPr>
          <p:cNvPr id="3" name="Content Placeholder 2">
            <a:extLst>
              <a:ext uri="{FF2B5EF4-FFF2-40B4-BE49-F238E27FC236}">
                <a16:creationId xmlns:a16="http://schemas.microsoft.com/office/drawing/2014/main" id="{C4787BA7-B698-2FE6-D0AB-638D364467C1}"/>
              </a:ext>
            </a:extLst>
          </p:cNvPr>
          <p:cNvSpPr>
            <a:spLocks noGrp="1"/>
          </p:cNvSpPr>
          <p:nvPr>
            <p:ph idx="1"/>
          </p:nvPr>
        </p:nvSpPr>
        <p:spPr>
          <a:xfrm>
            <a:off x="364124" y="1913726"/>
            <a:ext cx="11705331" cy="4611792"/>
          </a:xfrm>
        </p:spPr>
        <p:txBody>
          <a:bodyPr vert="horz" lIns="91440" tIns="45720" rIns="91440" bIns="45720" rtlCol="0" anchor="t">
            <a:noAutofit/>
          </a:bodyPr>
          <a:lstStyle/>
          <a:p>
            <a:pPr marL="457200" indent="-457200">
              <a:lnSpc>
                <a:spcPct val="100000"/>
              </a:lnSpc>
              <a:spcBef>
                <a:spcPts val="1200"/>
              </a:spcBef>
              <a:buChar char="•"/>
            </a:pPr>
            <a:r>
              <a:rPr lang="en-US" sz="2400" dirty="0">
                <a:solidFill>
                  <a:srgbClr val="000000"/>
                </a:solidFill>
                <a:latin typeface="Aptos"/>
                <a:ea typeface="Calibri"/>
                <a:cs typeface="Calibri"/>
              </a:rPr>
              <a:t>GP and EU CBRN </a:t>
            </a:r>
            <a:r>
              <a:rPr lang="en-US" sz="2400" err="1">
                <a:solidFill>
                  <a:srgbClr val="000000"/>
                </a:solidFill>
                <a:latin typeface="Aptos"/>
                <a:ea typeface="Calibri"/>
                <a:cs typeface="Calibri"/>
              </a:rPr>
              <a:t>CoE</a:t>
            </a:r>
            <a:r>
              <a:rPr lang="en-US" sz="2400" dirty="0">
                <a:solidFill>
                  <a:srgbClr val="000000"/>
                </a:solidFill>
                <a:latin typeface="Aptos"/>
                <a:ea typeface="Calibri"/>
                <a:cs typeface="Calibri"/>
              </a:rPr>
              <a:t> are </a:t>
            </a:r>
            <a:r>
              <a:rPr lang="en-US" sz="2400" b="1" dirty="0">
                <a:solidFill>
                  <a:srgbClr val="000000"/>
                </a:solidFill>
                <a:latin typeface="Aptos"/>
                <a:ea typeface="Calibri"/>
                <a:cs typeface="Calibri"/>
              </a:rPr>
              <a:t>natural partners</a:t>
            </a:r>
            <a:r>
              <a:rPr lang="en-US" sz="2400" dirty="0">
                <a:solidFill>
                  <a:srgbClr val="000000"/>
                </a:solidFill>
                <a:latin typeface="Aptos"/>
                <a:ea typeface="Calibri"/>
                <a:cs typeface="Calibri"/>
              </a:rPr>
              <a:t>...</a:t>
            </a:r>
            <a:endParaRPr lang="en-US" sz="2400"/>
          </a:p>
          <a:p>
            <a:pPr marL="857250" lvl="1" indent="-400050">
              <a:lnSpc>
                <a:spcPct val="100000"/>
              </a:lnSpc>
              <a:spcBef>
                <a:spcPts val="600"/>
              </a:spcBef>
              <a:buFont typeface="Courier New" panose="020B0604020202020204" pitchFamily="34" charset="0"/>
              <a:buChar char="o"/>
            </a:pPr>
            <a:r>
              <a:rPr lang="en-US" sz="2400">
                <a:solidFill>
                  <a:srgbClr val="000000"/>
                </a:solidFill>
                <a:latin typeface="Aptos"/>
                <a:ea typeface="Calibri"/>
                <a:cs typeface="Calibri"/>
              </a:rPr>
              <a:t>Both are </a:t>
            </a:r>
            <a:r>
              <a:rPr lang="en-US" sz="2400" b="1">
                <a:solidFill>
                  <a:srgbClr val="000000"/>
                </a:solidFill>
                <a:latin typeface="Aptos"/>
                <a:ea typeface="Calibri"/>
                <a:cs typeface="Calibri"/>
              </a:rPr>
              <a:t>"one-stop shop" mechanisms</a:t>
            </a:r>
            <a:r>
              <a:rPr lang="en-US" sz="2400">
                <a:solidFill>
                  <a:srgbClr val="000000"/>
                </a:solidFill>
                <a:latin typeface="Aptos"/>
                <a:ea typeface="Calibri"/>
                <a:cs typeface="Calibri"/>
              </a:rPr>
              <a:t> to reduce WMD threats, with cross-regional convening power</a:t>
            </a:r>
            <a:endParaRPr lang="en-US" sz="2400"/>
          </a:p>
          <a:p>
            <a:pPr marL="857250" lvl="1" indent="-400050">
              <a:lnSpc>
                <a:spcPct val="100000"/>
              </a:lnSpc>
              <a:spcBef>
                <a:spcPts val="600"/>
              </a:spcBef>
              <a:buFont typeface="Courier New" panose="020B0604020202020204" pitchFamily="34" charset="0"/>
              <a:buChar char="o"/>
            </a:pPr>
            <a:r>
              <a:rPr lang="en-US" sz="2400" b="1" dirty="0">
                <a:solidFill>
                  <a:srgbClr val="000000"/>
                </a:solidFill>
                <a:latin typeface="Aptos"/>
                <a:ea typeface="Calibri"/>
                <a:cs typeface="Calibri"/>
              </a:rPr>
              <a:t>Full</a:t>
            </a:r>
            <a:r>
              <a:rPr lang="en-US" sz="2400" b="1">
                <a:solidFill>
                  <a:srgbClr val="000000"/>
                </a:solidFill>
                <a:latin typeface="Aptos"/>
                <a:ea typeface="Calibri"/>
                <a:cs typeface="Calibri"/>
              </a:rPr>
              <a:t>-spectrum assistance</a:t>
            </a:r>
            <a:r>
              <a:rPr lang="en-US" sz="2400">
                <a:solidFill>
                  <a:srgbClr val="000000"/>
                </a:solidFill>
                <a:latin typeface="Aptos"/>
                <a:ea typeface="Calibri"/>
                <a:cs typeface="Calibri"/>
              </a:rPr>
              <a:t>: from treaty accession and domestic legislation all the way to forensics and accountability</a:t>
            </a:r>
            <a:endParaRPr lang="en-US" sz="2400" dirty="0">
              <a:solidFill>
                <a:srgbClr val="000000"/>
              </a:solidFill>
              <a:latin typeface="Aptos"/>
              <a:ea typeface="Calibri"/>
              <a:cs typeface="Calibri"/>
            </a:endParaRPr>
          </a:p>
          <a:p>
            <a:pPr marL="857250" lvl="1" indent="-400050">
              <a:lnSpc>
                <a:spcPct val="100000"/>
              </a:lnSpc>
              <a:spcBef>
                <a:spcPts val="600"/>
              </a:spcBef>
              <a:buFont typeface="Courier New" panose="020B0604020202020204" pitchFamily="34" charset="0"/>
              <a:buChar char="o"/>
            </a:pPr>
            <a:r>
              <a:rPr lang="en-US" sz="2400" b="1">
                <a:solidFill>
                  <a:srgbClr val="000000"/>
                </a:solidFill>
                <a:latin typeface="Aptos"/>
                <a:ea typeface="Calibri"/>
                <a:cs typeface="Calibri"/>
              </a:rPr>
              <a:t>Heavy overlap</a:t>
            </a:r>
            <a:r>
              <a:rPr lang="en-US" sz="2400">
                <a:solidFill>
                  <a:srgbClr val="000000"/>
                </a:solidFill>
                <a:latin typeface="Aptos"/>
                <a:ea typeface="Calibri"/>
                <a:cs typeface="Calibri"/>
              </a:rPr>
              <a:t>: 14 GP members are EU states; GP has projects in almost all CoE partner states</a:t>
            </a:r>
            <a:endParaRPr lang="en-US" sz="2400" dirty="0">
              <a:solidFill>
                <a:srgbClr val="000000"/>
              </a:solidFill>
              <a:latin typeface="Aptos"/>
              <a:ea typeface="Calibri"/>
              <a:cs typeface="Calibri"/>
            </a:endParaRPr>
          </a:p>
          <a:p>
            <a:pPr marL="857250" lvl="1" indent="-400050">
              <a:lnSpc>
                <a:spcPct val="100000"/>
              </a:lnSpc>
              <a:spcBef>
                <a:spcPts val="600"/>
              </a:spcBef>
              <a:buFont typeface="Courier New" panose="020B0604020202020204" pitchFamily="34" charset="0"/>
              <a:buChar char="o"/>
            </a:pPr>
            <a:r>
              <a:rPr lang="en-US" sz="2400">
                <a:solidFill>
                  <a:srgbClr val="000000"/>
                </a:solidFill>
                <a:latin typeface="Aptos"/>
                <a:ea typeface="Calibri"/>
                <a:cs typeface="Calibri"/>
              </a:rPr>
              <a:t>EU CoE Initiative has deep local networks; GP has funding and high-capacity expertise</a:t>
            </a:r>
            <a:endParaRPr lang="en-US" sz="2400" dirty="0">
              <a:solidFill>
                <a:srgbClr val="000000"/>
              </a:solidFill>
              <a:latin typeface="Aptos"/>
              <a:ea typeface="Calibri"/>
              <a:cs typeface="Calibri"/>
            </a:endParaRPr>
          </a:p>
          <a:p>
            <a:pPr algn="ctr">
              <a:lnSpc>
                <a:spcPct val="100000"/>
              </a:lnSpc>
              <a:spcBef>
                <a:spcPts val="1200"/>
              </a:spcBef>
            </a:pPr>
            <a:endParaRPr lang="en-US" sz="2000" dirty="0">
              <a:solidFill>
                <a:srgbClr val="000000"/>
              </a:solidFill>
              <a:latin typeface="Aptos"/>
              <a:ea typeface="Calibri"/>
              <a:cs typeface="Calibri"/>
            </a:endParaRPr>
          </a:p>
          <a:p>
            <a:pPr marL="457200" indent="-457200">
              <a:lnSpc>
                <a:spcPct val="100000"/>
              </a:lnSpc>
              <a:spcBef>
                <a:spcPts val="1200"/>
              </a:spcBef>
              <a:buFont typeface="Arial" panose="020B0604020202020204" pitchFamily="34" charset="0"/>
              <a:buChar char="•"/>
            </a:pPr>
            <a:endParaRPr lang="en-US" sz="2000" dirty="0">
              <a:solidFill>
                <a:srgbClr val="000000"/>
              </a:solidFill>
              <a:latin typeface="Aptos"/>
              <a:ea typeface="Calibri"/>
              <a:cs typeface="Calibri"/>
            </a:endParaRPr>
          </a:p>
        </p:txBody>
      </p:sp>
      <p:pic>
        <p:nvPicPr>
          <p:cNvPr id="6" name="Picture 5" descr="A white background with blue text&#10;&#10;AI-generated content may be incorrect.">
            <a:extLst>
              <a:ext uri="{FF2B5EF4-FFF2-40B4-BE49-F238E27FC236}">
                <a16:creationId xmlns:a16="http://schemas.microsoft.com/office/drawing/2014/main" id="{F9BFDCC9-BACC-1ABE-FE14-9A2EA348B272}"/>
              </a:ext>
            </a:extLst>
          </p:cNvPr>
          <p:cNvPicPr>
            <a:picLocks noChangeAspect="1"/>
          </p:cNvPicPr>
          <p:nvPr/>
        </p:nvPicPr>
        <p:blipFill>
          <a:blip r:embed="rId3"/>
          <a:srcRect b="3765"/>
          <a:stretch/>
        </p:blipFill>
        <p:spPr>
          <a:xfrm>
            <a:off x="0" y="0"/>
            <a:ext cx="5294987" cy="1221638"/>
          </a:xfrm>
          <a:prstGeom prst="rect">
            <a:avLst/>
          </a:prstGeom>
          <a:ln>
            <a:noFill/>
          </a:ln>
        </p:spPr>
      </p:pic>
      <p:sp>
        <p:nvSpPr>
          <p:cNvPr id="5" name="TextBox 4">
            <a:extLst>
              <a:ext uri="{FF2B5EF4-FFF2-40B4-BE49-F238E27FC236}">
                <a16:creationId xmlns:a16="http://schemas.microsoft.com/office/drawing/2014/main" id="{5E91D115-170C-8DF8-D841-C934C3D877EA}"/>
              </a:ext>
            </a:extLst>
          </p:cNvPr>
          <p:cNvSpPr txBox="1"/>
          <p:nvPr/>
        </p:nvSpPr>
        <p:spPr>
          <a:xfrm>
            <a:off x="840343" y="1220812"/>
            <a:ext cx="1052120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00542B"/>
                </a:solidFill>
                <a:latin typeface="Aptos Black"/>
                <a:ea typeface="Calibri"/>
                <a:cs typeface="Calibri"/>
              </a:rPr>
              <a:t>GP–EU CBRN </a:t>
            </a:r>
            <a:r>
              <a:rPr lang="en-US" sz="4000" b="1" dirty="0" err="1">
                <a:solidFill>
                  <a:srgbClr val="00542B"/>
                </a:solidFill>
                <a:latin typeface="Aptos Black"/>
                <a:ea typeface="Calibri"/>
                <a:cs typeface="Calibri"/>
              </a:rPr>
              <a:t>CoE</a:t>
            </a:r>
            <a:r>
              <a:rPr lang="en-US" sz="4000" b="1" dirty="0">
                <a:solidFill>
                  <a:srgbClr val="00542B"/>
                </a:solidFill>
                <a:latin typeface="Aptos Black"/>
                <a:ea typeface="Calibri"/>
                <a:cs typeface="Calibri"/>
              </a:rPr>
              <a:t> Collaboration</a:t>
            </a:r>
            <a:endParaRPr lang="en-US" sz="3600" b="1">
              <a:solidFill>
                <a:srgbClr val="00542B"/>
              </a:solidFill>
              <a:latin typeface="Aptos Black"/>
              <a:ea typeface="Calibri"/>
              <a:cs typeface="Calibri"/>
            </a:endParaRPr>
          </a:p>
        </p:txBody>
      </p:sp>
      <p:sp>
        <p:nvSpPr>
          <p:cNvPr id="4" name="Rectangle: Rounded Corners 3">
            <a:extLst>
              <a:ext uri="{FF2B5EF4-FFF2-40B4-BE49-F238E27FC236}">
                <a16:creationId xmlns:a16="http://schemas.microsoft.com/office/drawing/2014/main" id="{450FF82A-F16F-4FA2-FA6B-1B20E4A43033}"/>
              </a:ext>
            </a:extLst>
          </p:cNvPr>
          <p:cNvSpPr/>
          <p:nvPr/>
        </p:nvSpPr>
        <p:spPr>
          <a:xfrm>
            <a:off x="648194" y="5665519"/>
            <a:ext cx="11123220" cy="930233"/>
          </a:xfrm>
          <a:prstGeom prst="roundRect">
            <a:avLst/>
          </a:prstGeom>
          <a:solidFill>
            <a:srgbClr val="2B8F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Aptos"/>
              </a:rPr>
              <a:t>GP can help mobilize resources and technical assistance to translate </a:t>
            </a:r>
            <a:r>
              <a:rPr lang="en-US" sz="2800" b="1">
                <a:solidFill>
                  <a:schemeClr val="bg1"/>
                </a:solidFill>
                <a:latin typeface="Aptos"/>
              </a:rPr>
              <a:t>National and Regional Action Plans</a:t>
            </a:r>
            <a:r>
              <a:rPr lang="en-US" sz="2800">
                <a:solidFill>
                  <a:schemeClr val="bg1"/>
                </a:solidFill>
                <a:latin typeface="Aptos"/>
              </a:rPr>
              <a:t> into concrete programming</a:t>
            </a:r>
          </a:p>
        </p:txBody>
      </p:sp>
    </p:spTree>
    <p:extLst>
      <p:ext uri="{BB962C8B-B14F-4D97-AF65-F5344CB8AC3E}">
        <p14:creationId xmlns:p14="http://schemas.microsoft.com/office/powerpoint/2010/main" val="2231323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28AF8-4174-600E-DB94-D95EFB7269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4FB8C3-2339-F9CB-687A-22CCE1679396}"/>
              </a:ext>
            </a:extLst>
          </p:cNvPr>
          <p:cNvSpPr>
            <a:spLocks noGrp="1"/>
          </p:cNvSpPr>
          <p:nvPr>
            <p:ph type="title"/>
          </p:nvPr>
        </p:nvSpPr>
        <p:spPr/>
        <p:txBody>
          <a:bodyPr>
            <a:normAutofit fontScale="90000"/>
          </a:bodyPr>
          <a:lstStyle/>
          <a:p>
            <a:br>
              <a:rPr lang="en-US" sz="3200"/>
            </a:br>
            <a:endParaRPr lang="en-US" sz="3200"/>
          </a:p>
        </p:txBody>
      </p:sp>
      <p:sp>
        <p:nvSpPr>
          <p:cNvPr id="3" name="Content Placeholder 2">
            <a:extLst>
              <a:ext uri="{FF2B5EF4-FFF2-40B4-BE49-F238E27FC236}">
                <a16:creationId xmlns:a16="http://schemas.microsoft.com/office/drawing/2014/main" id="{0A040C20-1493-263C-96ED-927C2A9003C9}"/>
              </a:ext>
            </a:extLst>
          </p:cNvPr>
          <p:cNvSpPr>
            <a:spLocks noGrp="1"/>
          </p:cNvSpPr>
          <p:nvPr>
            <p:ph idx="1"/>
          </p:nvPr>
        </p:nvSpPr>
        <p:spPr>
          <a:xfrm>
            <a:off x="508701" y="2265401"/>
            <a:ext cx="11230586" cy="3977842"/>
          </a:xfrm>
        </p:spPr>
        <p:txBody>
          <a:bodyPr vert="horz" lIns="91440" tIns="45720" rIns="91440" bIns="45720" rtlCol="0" anchor="t">
            <a:noAutofit/>
          </a:bodyPr>
          <a:lstStyle/>
          <a:p>
            <a:pPr marL="400050" indent="-400050">
              <a:lnSpc>
                <a:spcPct val="100000"/>
              </a:lnSpc>
              <a:spcBef>
                <a:spcPts val="1200"/>
              </a:spcBef>
              <a:buFont typeface="Arial" panose="020B0604020202020204" pitchFamily="34" charset="0"/>
              <a:buChar char="•"/>
            </a:pPr>
            <a:r>
              <a:rPr lang="en-US" sz="3300" dirty="0">
                <a:solidFill>
                  <a:srgbClr val="000000"/>
                </a:solidFill>
                <a:latin typeface="Aptos"/>
                <a:ea typeface="Calibri"/>
                <a:cs typeface="Calibri"/>
              </a:rPr>
              <a:t>Canada's flagship contribution to the Global Partnership</a:t>
            </a:r>
          </a:p>
          <a:p>
            <a:pPr marL="400050" indent="-400050">
              <a:lnSpc>
                <a:spcPct val="100000"/>
              </a:lnSpc>
              <a:spcBef>
                <a:spcPts val="1200"/>
              </a:spcBef>
              <a:buFont typeface="Arial" panose="020B0604020202020204" pitchFamily="34" charset="0"/>
              <a:buChar char="•"/>
            </a:pPr>
            <a:r>
              <a:rPr lang="en-US" sz="3300" dirty="0">
                <a:solidFill>
                  <a:srgbClr val="000000"/>
                </a:solidFill>
                <a:latin typeface="Aptos"/>
                <a:ea typeface="Calibri"/>
                <a:cs typeface="Calibri"/>
              </a:rPr>
              <a:t>€1.1B in programming since 2002</a:t>
            </a:r>
            <a:endParaRPr lang="en-US" sz="3300">
              <a:solidFill>
                <a:srgbClr val="575757"/>
              </a:solidFill>
              <a:latin typeface="Aptos Light"/>
              <a:ea typeface="Calibri"/>
              <a:cs typeface="Calibri"/>
            </a:endParaRPr>
          </a:p>
          <a:p>
            <a:pPr marL="400050" indent="-400050">
              <a:lnSpc>
                <a:spcPct val="100000"/>
              </a:lnSpc>
              <a:spcBef>
                <a:spcPts val="1200"/>
              </a:spcBef>
              <a:buFont typeface="Arial" panose="020B0604020202020204" pitchFamily="34" charset="0"/>
              <a:buChar char="•"/>
            </a:pPr>
            <a:r>
              <a:rPr lang="en-US" sz="3300" dirty="0">
                <a:solidFill>
                  <a:srgbClr val="000000"/>
                </a:solidFill>
                <a:latin typeface="Aptos"/>
                <a:ea typeface="Calibri"/>
                <a:cs typeface="Calibri"/>
              </a:rPr>
              <a:t>Budget of €50M per year </a:t>
            </a:r>
            <a:endParaRPr lang="en-US" sz="3300">
              <a:solidFill>
                <a:srgbClr val="575757"/>
              </a:solidFill>
              <a:latin typeface="Aptos Light"/>
              <a:ea typeface="Calibri"/>
              <a:cs typeface="Calibri"/>
            </a:endParaRPr>
          </a:p>
          <a:p>
            <a:pPr marL="400050" indent="-400050">
              <a:lnSpc>
                <a:spcPct val="100000"/>
              </a:lnSpc>
              <a:spcBef>
                <a:spcPts val="1200"/>
              </a:spcBef>
              <a:buFont typeface="Arial" panose="020B0604020202020204" pitchFamily="34" charset="0"/>
              <a:buChar char="•"/>
            </a:pPr>
            <a:r>
              <a:rPr lang="en-US" sz="3300" dirty="0">
                <a:solidFill>
                  <a:srgbClr val="000000"/>
                </a:solidFill>
                <a:latin typeface="Aptos"/>
                <a:ea typeface="Calibri"/>
                <a:cs typeface="Calibri"/>
              </a:rPr>
              <a:t>Active in every region of the world / 144 projects in 2024-25</a:t>
            </a:r>
            <a:endParaRPr lang="en-US" sz="3300" dirty="0">
              <a:solidFill>
                <a:srgbClr val="575757"/>
              </a:solidFill>
              <a:latin typeface="Aptos Light"/>
              <a:ea typeface="Calibri"/>
              <a:cs typeface="Calibri"/>
            </a:endParaRPr>
          </a:p>
          <a:p>
            <a:pPr marL="400050" indent="-400050">
              <a:lnSpc>
                <a:spcPct val="100000"/>
              </a:lnSpc>
              <a:spcBef>
                <a:spcPts val="1200"/>
              </a:spcBef>
              <a:buFont typeface="Arial" panose="020B0604020202020204" pitchFamily="34" charset="0"/>
              <a:buChar char="•"/>
            </a:pPr>
            <a:r>
              <a:rPr lang="en-US" sz="3300" dirty="0">
                <a:solidFill>
                  <a:srgbClr val="000000"/>
                </a:solidFill>
                <a:latin typeface="Aptos"/>
                <a:ea typeface="Calibri"/>
                <a:cs typeface="Calibri"/>
              </a:rPr>
              <a:t>Implementing partners: multilateral organizations, NGOs, research institutes, GP members, specialized companies</a:t>
            </a:r>
          </a:p>
        </p:txBody>
      </p:sp>
      <p:pic>
        <p:nvPicPr>
          <p:cNvPr id="6" name="Picture 5" descr="A white background with blue text&#10;&#10;AI-generated content may be incorrect.">
            <a:extLst>
              <a:ext uri="{FF2B5EF4-FFF2-40B4-BE49-F238E27FC236}">
                <a16:creationId xmlns:a16="http://schemas.microsoft.com/office/drawing/2014/main" id="{6B7B101F-8B11-6AA6-5E48-2E07C5A0CAB1}"/>
              </a:ext>
            </a:extLst>
          </p:cNvPr>
          <p:cNvPicPr>
            <a:picLocks noChangeAspect="1"/>
          </p:cNvPicPr>
          <p:nvPr/>
        </p:nvPicPr>
        <p:blipFill>
          <a:blip r:embed="rId3"/>
          <a:srcRect b="3765"/>
          <a:stretch/>
        </p:blipFill>
        <p:spPr>
          <a:xfrm>
            <a:off x="0" y="0"/>
            <a:ext cx="5294987" cy="1221638"/>
          </a:xfrm>
          <a:prstGeom prst="rect">
            <a:avLst/>
          </a:prstGeom>
          <a:ln>
            <a:noFill/>
          </a:ln>
        </p:spPr>
      </p:pic>
      <p:sp>
        <p:nvSpPr>
          <p:cNvPr id="7" name="TextBox 6">
            <a:extLst>
              <a:ext uri="{FF2B5EF4-FFF2-40B4-BE49-F238E27FC236}">
                <a16:creationId xmlns:a16="http://schemas.microsoft.com/office/drawing/2014/main" id="{13DDA496-3DE1-6C06-643A-97381A3393F2}"/>
              </a:ext>
            </a:extLst>
          </p:cNvPr>
          <p:cNvSpPr txBox="1"/>
          <p:nvPr/>
        </p:nvSpPr>
        <p:spPr>
          <a:xfrm>
            <a:off x="428161" y="1356589"/>
            <a:ext cx="1133933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00542B"/>
                </a:solidFill>
                <a:latin typeface="Aptos Black"/>
                <a:ea typeface="Calibri"/>
                <a:cs typeface="Calibri"/>
              </a:rPr>
              <a:t>Canada's Weapons Threat Reduction Program</a:t>
            </a:r>
          </a:p>
        </p:txBody>
      </p:sp>
    </p:spTree>
    <p:extLst>
      <p:ext uri="{BB962C8B-B14F-4D97-AF65-F5344CB8AC3E}">
        <p14:creationId xmlns:p14="http://schemas.microsoft.com/office/powerpoint/2010/main" val="3449264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itle 1">
            <a:extLst>
              <a:ext uri="{FF2B5EF4-FFF2-40B4-BE49-F238E27FC236}">
                <a16:creationId xmlns:a16="http://schemas.microsoft.com/office/drawing/2014/main" id="{C2D68487-C658-DB13-C4A3-EDCB07D8ED8A}"/>
              </a:ext>
            </a:extLst>
          </p:cNvPr>
          <p:cNvSpPr txBox="1">
            <a:spLocks/>
          </p:cNvSpPr>
          <p:nvPr/>
        </p:nvSpPr>
        <p:spPr bwMode="auto">
          <a:xfrm>
            <a:off x="145888" y="1021890"/>
            <a:ext cx="11582790" cy="1083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90000"/>
              </a:lnSpc>
              <a:spcBef>
                <a:spcPts val="1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684213" indent="-227013">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1413" indent="-227013">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598613" indent="-227013">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5813" indent="-227013">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3013" indent="-227013" defTabSz="4572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0213" indent="-227013" defTabSz="4572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7413" indent="-227013" defTabSz="4572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4613" indent="-227013" defTabSz="4572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spcBef>
                <a:spcPct val="0"/>
              </a:spcBef>
              <a:buNone/>
            </a:pPr>
            <a:endParaRPr lang="en-CA" altLang="en-US" sz="4000" b="0" dirty="0">
              <a:solidFill>
                <a:schemeClr val="bg2"/>
              </a:solidFill>
              <a:latin typeface="Arial"/>
              <a:cs typeface="Arial"/>
            </a:endParaRPr>
          </a:p>
          <a:p>
            <a:pPr>
              <a:spcBef>
                <a:spcPct val="0"/>
              </a:spcBef>
              <a:buNone/>
            </a:pPr>
            <a:endParaRPr lang="en-CA" altLang="en-US" sz="4000" b="0" dirty="0">
              <a:solidFill>
                <a:schemeClr val="bg2"/>
              </a:solidFill>
              <a:latin typeface="Arial"/>
              <a:cs typeface="Arial"/>
            </a:endParaRPr>
          </a:p>
          <a:p>
            <a:pPr algn="ctr">
              <a:spcBef>
                <a:spcPct val="0"/>
              </a:spcBef>
              <a:buNone/>
            </a:pPr>
            <a:r>
              <a:rPr lang="en-US" sz="4000" dirty="0">
                <a:solidFill>
                  <a:srgbClr val="00542B"/>
                </a:solidFill>
                <a:latin typeface="Aptos Black"/>
                <a:cs typeface="Arial"/>
              </a:rPr>
              <a:t>WTRP Objectives and Portfolios</a:t>
            </a:r>
            <a:endParaRPr lang="en-CA" altLang="en-US" sz="3600" dirty="0">
              <a:solidFill>
                <a:schemeClr val="bg2"/>
              </a:solidFill>
            </a:endParaRPr>
          </a:p>
        </p:txBody>
      </p:sp>
      <p:sp>
        <p:nvSpPr>
          <p:cNvPr id="35846" name="TextBox 4">
            <a:extLst>
              <a:ext uri="{FF2B5EF4-FFF2-40B4-BE49-F238E27FC236}">
                <a16:creationId xmlns:a16="http://schemas.microsoft.com/office/drawing/2014/main" id="{46F27CA7-170A-A155-15E9-A1F1B49F361E}"/>
              </a:ext>
            </a:extLst>
          </p:cNvPr>
          <p:cNvSpPr txBox="1">
            <a:spLocks noChangeArrowheads="1"/>
          </p:cNvSpPr>
          <p:nvPr/>
        </p:nvSpPr>
        <p:spPr bwMode="auto">
          <a:xfrm rot="16200000">
            <a:off x="-74140" y="5550046"/>
            <a:ext cx="16314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CA" altLang="en-US" sz="2400" b="1">
                <a:latin typeface="Arial"/>
                <a:cs typeface="Arial"/>
              </a:rPr>
              <a:t>Portfolios</a:t>
            </a:r>
          </a:p>
        </p:txBody>
      </p:sp>
      <p:sp>
        <p:nvSpPr>
          <p:cNvPr id="35847" name="TextBox 21">
            <a:extLst>
              <a:ext uri="{FF2B5EF4-FFF2-40B4-BE49-F238E27FC236}">
                <a16:creationId xmlns:a16="http://schemas.microsoft.com/office/drawing/2014/main" id="{952FD6B8-FA6C-0333-99AF-E40B8F0AB39B}"/>
              </a:ext>
            </a:extLst>
          </p:cNvPr>
          <p:cNvSpPr txBox="1">
            <a:spLocks noChangeArrowheads="1"/>
          </p:cNvSpPr>
          <p:nvPr/>
        </p:nvSpPr>
        <p:spPr bwMode="auto">
          <a:xfrm rot="16200000">
            <a:off x="-156100" y="3251045"/>
            <a:ext cx="17383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CA" altLang="en-US" sz="2400" b="1">
                <a:latin typeface="Arial"/>
                <a:cs typeface="Arial"/>
              </a:rPr>
              <a:t>Objectives</a:t>
            </a:r>
          </a:p>
        </p:txBody>
      </p:sp>
      <p:sp>
        <p:nvSpPr>
          <p:cNvPr id="35848" name="TextBox 1">
            <a:extLst>
              <a:ext uri="{FF2B5EF4-FFF2-40B4-BE49-F238E27FC236}">
                <a16:creationId xmlns:a16="http://schemas.microsoft.com/office/drawing/2014/main" id="{445C32B2-B4B6-6196-BA3D-214CEC5E54A0}"/>
              </a:ext>
            </a:extLst>
          </p:cNvPr>
          <p:cNvSpPr txBox="1">
            <a:spLocks noChangeArrowheads="1"/>
          </p:cNvSpPr>
          <p:nvPr/>
        </p:nvSpPr>
        <p:spPr bwMode="auto">
          <a:xfrm>
            <a:off x="972714" y="4841078"/>
            <a:ext cx="107518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600">
                <a:solidFill>
                  <a:schemeClr val="bg1"/>
                </a:solidFill>
                <a:latin typeface="Arial"/>
                <a:cs typeface="Calibri"/>
              </a:rPr>
              <a:t>* I</a:t>
            </a:r>
            <a:r>
              <a:rPr lang="en-CA" altLang="en-US" sz="1600" err="1">
                <a:solidFill>
                  <a:schemeClr val="bg1"/>
                </a:solidFill>
                <a:latin typeface="Arial"/>
                <a:cs typeface="Calibri"/>
              </a:rPr>
              <a:t>ncludes</a:t>
            </a:r>
            <a:r>
              <a:rPr lang="en-CA" altLang="en-US" sz="1600">
                <a:solidFill>
                  <a:schemeClr val="bg1"/>
                </a:solidFill>
                <a:latin typeface="Arial"/>
                <a:cs typeface="Calibri"/>
              </a:rPr>
              <a:t> addition of $5 million/year ongoing under the Indo-Pacific Strategy starting in FY2023-24.</a:t>
            </a:r>
            <a:endParaRPr lang="en-US" sz="1600">
              <a:solidFill>
                <a:schemeClr val="bg1"/>
              </a:solidFill>
              <a:latin typeface="Arial"/>
              <a:cs typeface="Calibri" panose="020F0502020204030204" pitchFamily="34" charset="0"/>
            </a:endParaRPr>
          </a:p>
        </p:txBody>
      </p:sp>
      <p:sp>
        <p:nvSpPr>
          <p:cNvPr id="23" name="Rounded Rectangle 15">
            <a:extLst>
              <a:ext uri="{FF2B5EF4-FFF2-40B4-BE49-F238E27FC236}">
                <a16:creationId xmlns:a16="http://schemas.microsoft.com/office/drawing/2014/main" id="{263662B8-73EF-2952-0C30-14F4C7CD3921}"/>
              </a:ext>
            </a:extLst>
          </p:cNvPr>
          <p:cNvSpPr/>
          <p:nvPr/>
        </p:nvSpPr>
        <p:spPr>
          <a:xfrm>
            <a:off x="972715" y="2481599"/>
            <a:ext cx="10750901" cy="2149278"/>
          </a:xfrm>
          <a:prstGeom prst="roundRect">
            <a:avLst/>
          </a:prstGeom>
          <a:noFill/>
          <a:ln w="57150" cap="flat" cmpd="sng" algn="ctr">
            <a:solidFill>
              <a:schemeClr val="tx1"/>
            </a:solidFill>
            <a:prstDash val="solid"/>
          </a:ln>
          <a:effectLst/>
        </p:spPr>
        <p:txBody>
          <a:bodyPr lIns="91440" tIns="45720" rIns="91440" bIns="45720"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285750" indent="-285750" eaLnBrk="1" fontAlgn="auto" hangingPunct="1">
              <a:spcBef>
                <a:spcPts val="0"/>
              </a:spcBef>
              <a:spcAft>
                <a:spcPts val="300"/>
              </a:spcAft>
              <a:buFont typeface="Arial" panose="020B0604020202020204" pitchFamily="34" charset="0"/>
              <a:buChar char="•"/>
              <a:defRPr/>
            </a:pPr>
            <a:r>
              <a:rPr lang="en-CA" sz="2000" kern="0" dirty="0">
                <a:solidFill>
                  <a:srgbClr val="000000"/>
                </a:solidFill>
                <a:latin typeface="Aptos"/>
                <a:cs typeface="Arial"/>
              </a:rPr>
              <a:t>Build international </a:t>
            </a:r>
            <a:r>
              <a:rPr lang="en-CA" sz="2000" b="1" kern="0" dirty="0">
                <a:solidFill>
                  <a:srgbClr val="000000"/>
                </a:solidFill>
                <a:latin typeface="Aptos"/>
                <a:cs typeface="Arial"/>
              </a:rPr>
              <a:t>capacity to prevent, detect and respond</a:t>
            </a:r>
            <a:r>
              <a:rPr lang="en-CA" sz="2000" kern="0" dirty="0">
                <a:solidFill>
                  <a:srgbClr val="000000"/>
                </a:solidFill>
                <a:latin typeface="Aptos"/>
                <a:cs typeface="Arial"/>
              </a:rPr>
              <a:t> to WMD threats</a:t>
            </a:r>
            <a:endParaRPr lang="en-US" sz="2000">
              <a:latin typeface="Aptos"/>
              <a:ea typeface="Calibri" panose="020F0502020204030204" pitchFamily="34" charset="0"/>
              <a:cs typeface="Calibri" panose="020F0502020204030204" pitchFamily="34" charset="0"/>
            </a:endParaRPr>
          </a:p>
          <a:p>
            <a:pPr marL="285750" indent="-285750">
              <a:spcBef>
                <a:spcPts val="0"/>
              </a:spcBef>
              <a:spcAft>
                <a:spcPts val="300"/>
              </a:spcAft>
              <a:buFont typeface="Arial,Sans-Serif" panose="020B0604020202020204" pitchFamily="34" charset="0"/>
              <a:buChar char="•"/>
              <a:defRPr/>
            </a:pPr>
            <a:r>
              <a:rPr lang="en-CA" sz="2000" kern="0" dirty="0">
                <a:solidFill>
                  <a:srgbClr val="000000"/>
                </a:solidFill>
                <a:latin typeface="Aptos"/>
                <a:cs typeface="Arial"/>
              </a:rPr>
              <a:t>Secure </a:t>
            </a:r>
            <a:r>
              <a:rPr lang="en-CA" sz="2000" b="1" kern="0" dirty="0">
                <a:solidFill>
                  <a:srgbClr val="000000"/>
                </a:solidFill>
                <a:latin typeface="Aptos"/>
                <a:cs typeface="Arial"/>
              </a:rPr>
              <a:t>dangerous CBRN materials</a:t>
            </a:r>
            <a:r>
              <a:rPr lang="en-CA" sz="2000" kern="0" dirty="0">
                <a:solidFill>
                  <a:srgbClr val="000000"/>
                </a:solidFill>
                <a:latin typeface="Aptos"/>
                <a:cs typeface="Arial"/>
              </a:rPr>
              <a:t> and improve </a:t>
            </a:r>
            <a:r>
              <a:rPr lang="en-CA" sz="2000" b="1" kern="0" dirty="0">
                <a:solidFill>
                  <a:srgbClr val="000000"/>
                </a:solidFill>
                <a:latin typeface="Aptos"/>
                <a:cs typeface="Arial"/>
              </a:rPr>
              <a:t>facility security</a:t>
            </a:r>
            <a:endParaRPr lang="en-US" sz="2000" b="1" kern="0">
              <a:solidFill>
                <a:srgbClr val="000000"/>
              </a:solidFill>
              <a:latin typeface="Aptos"/>
              <a:cs typeface="Arial"/>
            </a:endParaRPr>
          </a:p>
          <a:p>
            <a:pPr marL="285750" indent="-285750" eaLnBrk="1" fontAlgn="auto" hangingPunct="1">
              <a:spcBef>
                <a:spcPts val="0"/>
              </a:spcBef>
              <a:spcAft>
                <a:spcPts val="300"/>
              </a:spcAft>
              <a:buFont typeface="Arial" panose="020B0604020202020204" pitchFamily="34" charset="0"/>
              <a:buChar char="•"/>
              <a:defRPr/>
            </a:pPr>
            <a:r>
              <a:rPr lang="en-CA" sz="2000" kern="0" dirty="0">
                <a:solidFill>
                  <a:srgbClr val="000000"/>
                </a:solidFill>
                <a:latin typeface="Aptos"/>
                <a:cs typeface="Arial"/>
              </a:rPr>
              <a:t>Improve </a:t>
            </a:r>
            <a:r>
              <a:rPr lang="en-CA" sz="2000" b="1" kern="0" dirty="0">
                <a:solidFill>
                  <a:srgbClr val="000000"/>
                </a:solidFill>
                <a:latin typeface="Aptos"/>
                <a:cs typeface="Arial"/>
              </a:rPr>
              <a:t>universalization and national implementation</a:t>
            </a:r>
            <a:r>
              <a:rPr lang="en-CA" sz="2000" kern="0" dirty="0">
                <a:solidFill>
                  <a:srgbClr val="000000"/>
                </a:solidFill>
                <a:latin typeface="Aptos"/>
                <a:cs typeface="Arial"/>
              </a:rPr>
              <a:t> of non-proliferation, arms control, and disarmament (NACD) regimes: </a:t>
            </a:r>
            <a:r>
              <a:rPr lang="en-CA" sz="2000" dirty="0">
                <a:solidFill>
                  <a:srgbClr val="000000"/>
                </a:solidFill>
                <a:latin typeface="Aptos"/>
                <a:cs typeface="Arial"/>
              </a:rPr>
              <a:t>Biological &amp; Toxin Weapons Convention</a:t>
            </a:r>
            <a:r>
              <a:rPr lang="en-CA" sz="2000" kern="0" dirty="0">
                <a:solidFill>
                  <a:srgbClr val="000000"/>
                </a:solidFill>
                <a:latin typeface="Aptos"/>
                <a:cs typeface="Arial"/>
              </a:rPr>
              <a:t>, Nuclear </a:t>
            </a:r>
            <a:r>
              <a:rPr lang="en-CA" sz="2000" dirty="0">
                <a:solidFill>
                  <a:srgbClr val="000000"/>
                </a:solidFill>
                <a:latin typeface="Aptos"/>
                <a:cs typeface="Arial"/>
              </a:rPr>
              <a:t>Non-Proliferation Treaty</a:t>
            </a:r>
            <a:r>
              <a:rPr lang="en-CA" sz="2000" kern="0" dirty="0">
                <a:solidFill>
                  <a:srgbClr val="000000"/>
                </a:solidFill>
                <a:latin typeface="Aptos"/>
                <a:cs typeface="Arial"/>
              </a:rPr>
              <a:t>, Chemical Weapons Convention, Arms Trade Treaty, etc.</a:t>
            </a:r>
          </a:p>
          <a:p>
            <a:pPr marL="285750" indent="-285750" eaLnBrk="1" fontAlgn="auto" hangingPunct="1">
              <a:spcBef>
                <a:spcPts val="0"/>
              </a:spcBef>
              <a:spcAft>
                <a:spcPts val="300"/>
              </a:spcAft>
              <a:buFont typeface="Arial" panose="020B0604020202020204" pitchFamily="34" charset="0"/>
              <a:buChar char="•"/>
              <a:defRPr/>
            </a:pPr>
            <a:r>
              <a:rPr lang="en-CA" sz="2000" kern="0" dirty="0">
                <a:solidFill>
                  <a:srgbClr val="000000"/>
                </a:solidFill>
                <a:latin typeface="Aptos"/>
                <a:cs typeface="Arial"/>
              </a:rPr>
              <a:t>Strengthen </a:t>
            </a:r>
            <a:r>
              <a:rPr lang="en-CA" sz="2000" b="1" kern="0" dirty="0">
                <a:solidFill>
                  <a:srgbClr val="000000"/>
                </a:solidFill>
                <a:latin typeface="Aptos"/>
                <a:cs typeface="Arial"/>
              </a:rPr>
              <a:t>global networks</a:t>
            </a:r>
            <a:r>
              <a:rPr lang="en-CA" sz="2000" kern="0" dirty="0">
                <a:solidFill>
                  <a:srgbClr val="000000"/>
                </a:solidFill>
                <a:latin typeface="Aptos"/>
                <a:cs typeface="Arial"/>
              </a:rPr>
              <a:t> and international </a:t>
            </a:r>
            <a:r>
              <a:rPr lang="en-CA" sz="2000" b="1" kern="0" dirty="0">
                <a:solidFill>
                  <a:srgbClr val="000000"/>
                </a:solidFill>
                <a:latin typeface="Aptos"/>
                <a:cs typeface="Arial"/>
              </a:rPr>
              <a:t>NACD institutions and initiatives</a:t>
            </a:r>
          </a:p>
        </p:txBody>
      </p:sp>
      <p:grpSp>
        <p:nvGrpSpPr>
          <p:cNvPr id="38" name="Group 37">
            <a:extLst>
              <a:ext uri="{FF2B5EF4-FFF2-40B4-BE49-F238E27FC236}">
                <a16:creationId xmlns:a16="http://schemas.microsoft.com/office/drawing/2014/main" id="{080B2FB1-0CC8-7EED-0BAA-FC7F0739B67C}"/>
              </a:ext>
            </a:extLst>
          </p:cNvPr>
          <p:cNvGrpSpPr/>
          <p:nvPr/>
        </p:nvGrpSpPr>
        <p:grpSpPr>
          <a:xfrm>
            <a:off x="988100" y="4699492"/>
            <a:ext cx="10420999" cy="1648697"/>
            <a:chOff x="95805" y="4465712"/>
            <a:chExt cx="8949271" cy="1328920"/>
          </a:xfrm>
          <a:solidFill>
            <a:srgbClr val="5C92B5">
              <a:lumMod val="60000"/>
              <a:lumOff val="40000"/>
            </a:srgbClr>
          </a:solidFill>
        </p:grpSpPr>
        <p:sp>
          <p:nvSpPr>
            <p:cNvPr id="27" name="Down Arrow 6">
              <a:extLst>
                <a:ext uri="{FF2B5EF4-FFF2-40B4-BE49-F238E27FC236}">
                  <a16:creationId xmlns:a16="http://schemas.microsoft.com/office/drawing/2014/main" id="{498BA4D7-FE29-51CF-7E36-8EEF1064D54E}"/>
                </a:ext>
              </a:extLst>
            </p:cNvPr>
            <p:cNvSpPr/>
            <p:nvPr/>
          </p:nvSpPr>
          <p:spPr>
            <a:xfrm>
              <a:off x="721606" y="4468579"/>
              <a:ext cx="404286" cy="371616"/>
            </a:xfrm>
            <a:prstGeom prst="downArrow">
              <a:avLst/>
            </a:prstGeom>
            <a:solidFill>
              <a:schemeClr val="tx2"/>
            </a:solidFill>
            <a:ln w="9525" cap="flat" cmpd="sng" algn="ctr">
              <a:noFill/>
              <a:prstDash val="solid"/>
            </a:ln>
            <a:effectLst/>
          </p:spPr>
          <p:txBody>
            <a:bodyPr anchor="ctr"/>
            <a:lstStyle/>
            <a:p>
              <a:pPr algn="ctr" eaLnBrk="1" fontAlgn="auto" hangingPunct="1">
                <a:spcBef>
                  <a:spcPts val="0"/>
                </a:spcBef>
                <a:spcAft>
                  <a:spcPts val="0"/>
                </a:spcAft>
                <a:defRPr/>
              </a:pPr>
              <a:endParaRPr lang="en-CA" kern="0">
                <a:solidFill>
                  <a:prstClr val="white"/>
                </a:solidFill>
                <a:latin typeface="Calibri Light" panose="020F0302020204030204"/>
              </a:endParaRPr>
            </a:p>
          </p:txBody>
        </p:sp>
        <p:sp>
          <p:nvSpPr>
            <p:cNvPr id="28" name="Down Arrow 7">
              <a:extLst>
                <a:ext uri="{FF2B5EF4-FFF2-40B4-BE49-F238E27FC236}">
                  <a16:creationId xmlns:a16="http://schemas.microsoft.com/office/drawing/2014/main" id="{5E34F0B7-9194-F3AA-8CD7-FF3D31D52DC7}"/>
                </a:ext>
              </a:extLst>
            </p:cNvPr>
            <p:cNvSpPr/>
            <p:nvPr/>
          </p:nvSpPr>
          <p:spPr>
            <a:xfrm>
              <a:off x="2508286" y="4468579"/>
              <a:ext cx="404286" cy="371616"/>
            </a:xfrm>
            <a:prstGeom prst="downArrow">
              <a:avLst/>
            </a:prstGeom>
            <a:solidFill>
              <a:schemeClr val="tx2"/>
            </a:solidFill>
            <a:ln w="9525" cap="flat" cmpd="sng" algn="ctr">
              <a:noFill/>
              <a:prstDash val="solid"/>
            </a:ln>
            <a:effectLst/>
          </p:spPr>
          <p:txBody>
            <a:bodyPr anchor="ctr"/>
            <a:lstStyle/>
            <a:p>
              <a:pPr algn="ctr" eaLnBrk="1" fontAlgn="auto" hangingPunct="1">
                <a:spcBef>
                  <a:spcPts val="0"/>
                </a:spcBef>
                <a:spcAft>
                  <a:spcPts val="0"/>
                </a:spcAft>
                <a:defRPr/>
              </a:pPr>
              <a:endParaRPr lang="en-CA" kern="0">
                <a:solidFill>
                  <a:prstClr val="white"/>
                </a:solidFill>
                <a:latin typeface="Calibri Light" panose="020F0302020204030204"/>
              </a:endParaRPr>
            </a:p>
          </p:txBody>
        </p:sp>
        <p:sp>
          <p:nvSpPr>
            <p:cNvPr id="29" name="Down Arrow 8">
              <a:extLst>
                <a:ext uri="{FF2B5EF4-FFF2-40B4-BE49-F238E27FC236}">
                  <a16:creationId xmlns:a16="http://schemas.microsoft.com/office/drawing/2014/main" id="{FDCF7FEA-038C-69FF-513D-059CD1715324}"/>
                </a:ext>
              </a:extLst>
            </p:cNvPr>
            <p:cNvSpPr/>
            <p:nvPr/>
          </p:nvSpPr>
          <p:spPr>
            <a:xfrm>
              <a:off x="4239768" y="4468579"/>
              <a:ext cx="404286" cy="371616"/>
            </a:xfrm>
            <a:prstGeom prst="downArrow">
              <a:avLst/>
            </a:prstGeom>
            <a:solidFill>
              <a:schemeClr val="tx2"/>
            </a:solidFill>
            <a:ln w="9525" cap="flat" cmpd="sng" algn="ctr">
              <a:noFill/>
              <a:prstDash val="solid"/>
            </a:ln>
            <a:effectLst/>
          </p:spPr>
          <p:txBody>
            <a:bodyPr anchor="ctr"/>
            <a:lstStyle/>
            <a:p>
              <a:pPr algn="ctr" eaLnBrk="1" fontAlgn="auto" hangingPunct="1">
                <a:spcBef>
                  <a:spcPts val="0"/>
                </a:spcBef>
                <a:spcAft>
                  <a:spcPts val="0"/>
                </a:spcAft>
                <a:defRPr/>
              </a:pPr>
              <a:endParaRPr lang="en-CA" kern="0">
                <a:solidFill>
                  <a:prstClr val="white"/>
                </a:solidFill>
                <a:latin typeface="Calibri Light" panose="020F0302020204030204"/>
              </a:endParaRPr>
            </a:p>
          </p:txBody>
        </p:sp>
        <p:sp>
          <p:nvSpPr>
            <p:cNvPr id="30" name="Down Arrow 9">
              <a:extLst>
                <a:ext uri="{FF2B5EF4-FFF2-40B4-BE49-F238E27FC236}">
                  <a16:creationId xmlns:a16="http://schemas.microsoft.com/office/drawing/2014/main" id="{BD35B07B-F2DF-CAE4-DBBC-21BA6F6EC03A}"/>
                </a:ext>
              </a:extLst>
            </p:cNvPr>
            <p:cNvSpPr/>
            <p:nvPr/>
          </p:nvSpPr>
          <p:spPr>
            <a:xfrm>
              <a:off x="6123514" y="4468579"/>
              <a:ext cx="404286" cy="371616"/>
            </a:xfrm>
            <a:prstGeom prst="downArrow">
              <a:avLst/>
            </a:prstGeom>
            <a:solidFill>
              <a:schemeClr val="tx2"/>
            </a:solidFill>
            <a:ln w="9525" cap="flat" cmpd="sng" algn="ctr">
              <a:noFill/>
              <a:prstDash val="solid"/>
            </a:ln>
            <a:effectLst/>
          </p:spPr>
          <p:txBody>
            <a:bodyPr anchor="ctr"/>
            <a:lstStyle/>
            <a:p>
              <a:pPr algn="ctr" eaLnBrk="1" fontAlgn="auto" hangingPunct="1">
                <a:spcBef>
                  <a:spcPts val="0"/>
                </a:spcBef>
                <a:spcAft>
                  <a:spcPts val="0"/>
                </a:spcAft>
                <a:defRPr/>
              </a:pPr>
              <a:endParaRPr lang="en-CA" kern="0">
                <a:solidFill>
                  <a:prstClr val="white"/>
                </a:solidFill>
                <a:latin typeface="Calibri Light" panose="020F0302020204030204"/>
              </a:endParaRPr>
            </a:p>
          </p:txBody>
        </p:sp>
        <p:sp>
          <p:nvSpPr>
            <p:cNvPr id="31" name="Down Arrow 10">
              <a:extLst>
                <a:ext uri="{FF2B5EF4-FFF2-40B4-BE49-F238E27FC236}">
                  <a16:creationId xmlns:a16="http://schemas.microsoft.com/office/drawing/2014/main" id="{ABFFD974-AE57-B10E-6FCA-59E7A3A63A31}"/>
                </a:ext>
              </a:extLst>
            </p:cNvPr>
            <p:cNvSpPr/>
            <p:nvPr/>
          </p:nvSpPr>
          <p:spPr>
            <a:xfrm>
              <a:off x="7799708" y="4465712"/>
              <a:ext cx="404286" cy="366382"/>
            </a:xfrm>
            <a:prstGeom prst="downArrow">
              <a:avLst/>
            </a:prstGeom>
            <a:solidFill>
              <a:schemeClr val="tx2"/>
            </a:solidFill>
            <a:ln w="9525" cap="flat" cmpd="sng" algn="ctr">
              <a:noFill/>
              <a:prstDash val="solid"/>
            </a:ln>
            <a:effectLst/>
          </p:spPr>
          <p:txBody>
            <a:bodyPr anchor="ctr"/>
            <a:lstStyle/>
            <a:p>
              <a:pPr algn="ctr" eaLnBrk="1" fontAlgn="auto" hangingPunct="1">
                <a:spcBef>
                  <a:spcPts val="0"/>
                </a:spcBef>
                <a:spcAft>
                  <a:spcPts val="0"/>
                </a:spcAft>
                <a:defRPr/>
              </a:pPr>
              <a:endParaRPr lang="en-CA" kern="0">
                <a:solidFill>
                  <a:prstClr val="white"/>
                </a:solidFill>
                <a:latin typeface="Calibri Light" panose="020F0302020204030204"/>
              </a:endParaRPr>
            </a:p>
          </p:txBody>
        </p:sp>
        <p:sp>
          <p:nvSpPr>
            <p:cNvPr id="32" name="Rounded Rectangle 11">
              <a:extLst>
                <a:ext uri="{FF2B5EF4-FFF2-40B4-BE49-F238E27FC236}">
                  <a16:creationId xmlns:a16="http://schemas.microsoft.com/office/drawing/2014/main" id="{2774BA7D-E587-8D72-BABB-9E928268E06F}"/>
                </a:ext>
              </a:extLst>
            </p:cNvPr>
            <p:cNvSpPr/>
            <p:nvPr/>
          </p:nvSpPr>
          <p:spPr>
            <a:xfrm>
              <a:off x="95805" y="4847322"/>
              <a:ext cx="1725980" cy="938384"/>
            </a:xfrm>
            <a:prstGeom prst="roundRect">
              <a:avLst/>
            </a:prstGeom>
            <a:solidFill>
              <a:schemeClr val="accent5"/>
            </a:solidFill>
            <a:ln w="9525" cap="flat" cmpd="sng" algn="ctr">
              <a:noFill/>
              <a:prstDash val="solid"/>
            </a:ln>
            <a:effectLst/>
          </p:spPr>
          <p:txBody>
            <a:bodyPr lIns="91440" tIns="45720" rIns="91440" bIns="45720" anchor="ctr"/>
            <a:lstStyle/>
            <a:p>
              <a:pPr algn="ctr" eaLnBrk="1" fontAlgn="auto" hangingPunct="1">
                <a:spcBef>
                  <a:spcPts val="0"/>
                </a:spcBef>
                <a:spcAft>
                  <a:spcPts val="0"/>
                </a:spcAft>
                <a:defRPr/>
              </a:pPr>
              <a:r>
                <a:rPr lang="en-CA" sz="2000" b="1" kern="0" dirty="0">
                  <a:solidFill>
                    <a:schemeClr val="bg1"/>
                  </a:solidFill>
                  <a:latin typeface="Arial"/>
                  <a:cs typeface="Arial"/>
                </a:rPr>
                <a:t>Nuclear &amp; Radiological Security</a:t>
              </a:r>
            </a:p>
          </p:txBody>
        </p:sp>
        <p:sp>
          <p:nvSpPr>
            <p:cNvPr id="33" name="Rounded Rectangle 12">
              <a:extLst>
                <a:ext uri="{FF2B5EF4-FFF2-40B4-BE49-F238E27FC236}">
                  <a16:creationId xmlns:a16="http://schemas.microsoft.com/office/drawing/2014/main" id="{F4D504BF-CBD9-8DE5-75AB-54D4EE8BF277}"/>
                </a:ext>
              </a:extLst>
            </p:cNvPr>
            <p:cNvSpPr/>
            <p:nvPr/>
          </p:nvSpPr>
          <p:spPr>
            <a:xfrm>
              <a:off x="1907068" y="4856248"/>
              <a:ext cx="1626510" cy="938384"/>
            </a:xfrm>
            <a:prstGeom prst="roundRect">
              <a:avLst/>
            </a:prstGeom>
            <a:solidFill>
              <a:srgbClr val="5F9638"/>
            </a:solidFill>
            <a:ln w="9525" cap="flat" cmpd="sng" algn="ctr">
              <a:noFill/>
              <a:prstDash val="solid"/>
            </a:ln>
            <a:effectLst/>
          </p:spPr>
          <p:txBody>
            <a:bodyPr lIns="91440" tIns="45720" rIns="91440" bIns="45720" anchor="ctr"/>
            <a:lstStyle/>
            <a:p>
              <a:pPr algn="ctr" eaLnBrk="1" fontAlgn="auto" hangingPunct="1">
                <a:spcBef>
                  <a:spcPts val="0"/>
                </a:spcBef>
                <a:spcAft>
                  <a:spcPts val="0"/>
                </a:spcAft>
                <a:defRPr/>
              </a:pPr>
              <a:r>
                <a:rPr lang="en-CA" sz="2000" b="1" kern="0" dirty="0">
                  <a:solidFill>
                    <a:schemeClr val="bg1"/>
                  </a:solidFill>
                  <a:latin typeface="Arial"/>
                  <a:cs typeface="Arial"/>
                </a:rPr>
                <a:t>Biological Security </a:t>
              </a:r>
              <a:endParaRPr lang="en-CA" sz="2000" b="1" kern="0">
                <a:solidFill>
                  <a:schemeClr val="bg1"/>
                </a:solidFill>
                <a:latin typeface="Arial" panose="020B0604020202020204" pitchFamily="34" charset="0"/>
                <a:cs typeface="Arial" panose="020B0604020202020204" pitchFamily="34" charset="0"/>
              </a:endParaRPr>
            </a:p>
          </p:txBody>
        </p:sp>
        <p:sp>
          <p:nvSpPr>
            <p:cNvPr id="34" name="Rounded Rectangle 13">
              <a:extLst>
                <a:ext uri="{FF2B5EF4-FFF2-40B4-BE49-F238E27FC236}">
                  <a16:creationId xmlns:a16="http://schemas.microsoft.com/office/drawing/2014/main" id="{650E5302-F7E8-03C4-9C15-37DD92C0EEE1}"/>
                </a:ext>
              </a:extLst>
            </p:cNvPr>
            <p:cNvSpPr/>
            <p:nvPr/>
          </p:nvSpPr>
          <p:spPr>
            <a:xfrm>
              <a:off x="5387893" y="4854653"/>
              <a:ext cx="1777268" cy="930456"/>
            </a:xfrm>
            <a:prstGeom prst="roundRect">
              <a:avLst/>
            </a:prstGeom>
            <a:solidFill>
              <a:schemeClr val="accent4"/>
            </a:solidFill>
            <a:ln w="9525" cap="flat" cmpd="sng" algn="ctr">
              <a:noFill/>
              <a:prstDash val="solid"/>
            </a:ln>
            <a:effectLst/>
          </p:spPr>
          <p:txBody>
            <a:bodyPr lIns="91440" tIns="45720" rIns="91440" bIns="45720" anchor="ctr"/>
            <a:lstStyle/>
            <a:p>
              <a:pPr algn="ctr" eaLnBrk="1" fontAlgn="auto" hangingPunct="1">
                <a:spcBef>
                  <a:spcPts val="0"/>
                </a:spcBef>
                <a:spcAft>
                  <a:spcPts val="0"/>
                </a:spcAft>
                <a:defRPr/>
              </a:pPr>
              <a:r>
                <a:rPr lang="en-CA" sz="2000" b="1" kern="0" dirty="0">
                  <a:solidFill>
                    <a:schemeClr val="bg1"/>
                  </a:solidFill>
                  <a:latin typeface="Arial"/>
                  <a:cs typeface="Arial"/>
                </a:rPr>
                <a:t>CBRN</a:t>
              </a:r>
            </a:p>
            <a:p>
              <a:pPr algn="ctr" eaLnBrk="1" fontAlgn="auto" hangingPunct="1">
                <a:spcBef>
                  <a:spcPts val="0"/>
                </a:spcBef>
                <a:spcAft>
                  <a:spcPts val="0"/>
                </a:spcAft>
                <a:defRPr/>
              </a:pPr>
              <a:r>
                <a:rPr lang="en-CA" sz="2000" b="1" kern="0" dirty="0">
                  <a:solidFill>
                    <a:schemeClr val="bg1"/>
                  </a:solidFill>
                  <a:latin typeface="Arial"/>
                  <a:cs typeface="Arial"/>
                </a:rPr>
                <a:t>Cross-Cutting Issues</a:t>
              </a:r>
              <a:endParaRPr lang="en-CA" sz="2000" b="1" kern="0">
                <a:solidFill>
                  <a:schemeClr val="bg1"/>
                </a:solidFill>
                <a:latin typeface="Arial" panose="020B0604020202020204" pitchFamily="34" charset="0"/>
                <a:cs typeface="Arial" panose="020B0604020202020204" pitchFamily="34" charset="0"/>
              </a:endParaRPr>
            </a:p>
          </p:txBody>
        </p:sp>
        <p:sp>
          <p:nvSpPr>
            <p:cNvPr id="35" name="Rounded Rectangle 14">
              <a:extLst>
                <a:ext uri="{FF2B5EF4-FFF2-40B4-BE49-F238E27FC236}">
                  <a16:creationId xmlns:a16="http://schemas.microsoft.com/office/drawing/2014/main" id="{C4B93035-9CAE-19BD-529B-16F809F0EBF8}"/>
                </a:ext>
              </a:extLst>
            </p:cNvPr>
            <p:cNvSpPr/>
            <p:nvPr/>
          </p:nvSpPr>
          <p:spPr>
            <a:xfrm>
              <a:off x="3613339" y="4856247"/>
              <a:ext cx="1687540" cy="938384"/>
            </a:xfrm>
            <a:prstGeom prst="roundRect">
              <a:avLst/>
            </a:prstGeom>
            <a:solidFill>
              <a:schemeClr val="accent3"/>
            </a:solidFill>
            <a:ln w="9525" cap="flat" cmpd="sng" algn="ctr">
              <a:noFill/>
              <a:prstDash val="solid"/>
            </a:ln>
            <a:effectLst/>
          </p:spPr>
          <p:txBody>
            <a:bodyPr lIns="91440" tIns="45720" rIns="91440" bIns="45720" anchor="ctr"/>
            <a:lstStyle/>
            <a:p>
              <a:pPr algn="ctr" eaLnBrk="1" fontAlgn="auto" hangingPunct="1">
                <a:spcBef>
                  <a:spcPts val="0"/>
                </a:spcBef>
                <a:spcAft>
                  <a:spcPts val="0"/>
                </a:spcAft>
                <a:defRPr/>
              </a:pPr>
              <a:r>
                <a:rPr lang="en-CA" sz="2000" b="1" kern="0" dirty="0">
                  <a:solidFill>
                    <a:schemeClr val="bg1"/>
                  </a:solidFill>
                  <a:latin typeface="Arial"/>
                  <a:cs typeface="Arial"/>
                </a:rPr>
                <a:t>Chemical Security</a:t>
              </a:r>
            </a:p>
          </p:txBody>
        </p:sp>
        <p:sp>
          <p:nvSpPr>
            <p:cNvPr id="37" name="Rounded Rectangle 16">
              <a:extLst>
                <a:ext uri="{FF2B5EF4-FFF2-40B4-BE49-F238E27FC236}">
                  <a16:creationId xmlns:a16="http://schemas.microsoft.com/office/drawing/2014/main" id="{45595694-3A9D-0973-EFF8-612DF78BD75F}"/>
                </a:ext>
              </a:extLst>
            </p:cNvPr>
            <p:cNvSpPr/>
            <p:nvPr/>
          </p:nvSpPr>
          <p:spPr>
            <a:xfrm>
              <a:off x="7261242" y="4856241"/>
              <a:ext cx="1783834" cy="938384"/>
            </a:xfrm>
            <a:prstGeom prst="roundRect">
              <a:avLst/>
            </a:prstGeom>
            <a:solidFill>
              <a:schemeClr val="tx2"/>
            </a:solidFill>
            <a:ln w="9525" cap="flat" cmpd="sng" algn="ctr">
              <a:noFill/>
              <a:prstDash val="solid"/>
            </a:ln>
            <a:effectLst/>
          </p:spPr>
          <p:txBody>
            <a:bodyPr lIns="91440" tIns="45720" rIns="91440" bIns="45720" anchor="ctr"/>
            <a:lstStyle/>
            <a:p>
              <a:pPr algn="ctr" eaLnBrk="1" fontAlgn="auto" hangingPunct="1">
                <a:spcBef>
                  <a:spcPts val="0"/>
                </a:spcBef>
                <a:spcAft>
                  <a:spcPts val="0"/>
                </a:spcAft>
                <a:defRPr/>
              </a:pPr>
              <a:r>
                <a:rPr lang="en-CA" sz="2000" b="1" kern="0" dirty="0">
                  <a:solidFill>
                    <a:schemeClr val="bg1"/>
                  </a:solidFill>
                  <a:latin typeface="Arial"/>
                  <a:cs typeface="Arial"/>
                </a:rPr>
                <a:t>Conventional Weapons</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769B7-F1FB-E1A1-4D11-F3EC3AB1E9A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6368166-F25B-9EA1-A114-E4C83F5287C6}"/>
              </a:ext>
            </a:extLst>
          </p:cNvPr>
          <p:cNvSpPr txBox="1">
            <a:spLocks/>
          </p:cNvSpPr>
          <p:nvPr/>
        </p:nvSpPr>
        <p:spPr bwMode="auto">
          <a:xfrm>
            <a:off x="254000" y="59418"/>
            <a:ext cx="1157605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90000"/>
              </a:lnSpc>
              <a:spcBef>
                <a:spcPts val="1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684213" indent="-227013">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1413" indent="-227013">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598613" indent="-227013">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5813" indent="-227013">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3013" indent="-227013" defTabSz="4572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0213" indent="-227013" defTabSz="4572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7413" indent="-227013" defTabSz="4572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4613" indent="-227013" defTabSz="4572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a:buNone/>
            </a:pPr>
            <a:r>
              <a:rPr lang="en-CA" sz="4000" b="0" dirty="0">
                <a:solidFill>
                  <a:srgbClr val="FFFFFF"/>
                </a:solidFill>
                <a:latin typeface="Aptos ExtraBold"/>
                <a:cs typeface="Arial"/>
              </a:rPr>
              <a:t>WTRP Top Countries and Regions</a:t>
            </a:r>
            <a:endParaRPr lang="en-US" dirty="0">
              <a:solidFill>
                <a:srgbClr val="FFFFFF"/>
              </a:solidFill>
              <a:latin typeface="Aptos ExtraBold"/>
            </a:endParaRPr>
          </a:p>
        </p:txBody>
      </p:sp>
      <p:pic>
        <p:nvPicPr>
          <p:cNvPr id="4" name="Picture 3" descr="A screenshot of a graph&#10;&#10;AI-generated content may be incorrect.">
            <a:extLst>
              <a:ext uri="{FF2B5EF4-FFF2-40B4-BE49-F238E27FC236}">
                <a16:creationId xmlns:a16="http://schemas.microsoft.com/office/drawing/2014/main" id="{9733CD11-088F-3EE0-BDCC-A2902C488D55}"/>
              </a:ext>
            </a:extLst>
          </p:cNvPr>
          <p:cNvPicPr>
            <a:picLocks noChangeAspect="1"/>
          </p:cNvPicPr>
          <p:nvPr/>
        </p:nvPicPr>
        <p:blipFill>
          <a:blip r:embed="rId3"/>
          <a:stretch>
            <a:fillRect/>
          </a:stretch>
        </p:blipFill>
        <p:spPr>
          <a:xfrm>
            <a:off x="258886" y="949012"/>
            <a:ext cx="11688185" cy="5751982"/>
          </a:xfrm>
          <a:prstGeom prst="rect">
            <a:avLst/>
          </a:prstGeom>
        </p:spPr>
      </p:pic>
    </p:spTree>
    <p:extLst>
      <p:ext uri="{BB962C8B-B14F-4D97-AF65-F5344CB8AC3E}">
        <p14:creationId xmlns:p14="http://schemas.microsoft.com/office/powerpoint/2010/main" val="99516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B46C6-1097-B975-0E81-47D1647B8B6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8111DB-CC13-E020-6974-202CEB11A70C}"/>
              </a:ext>
            </a:extLst>
          </p:cNvPr>
          <p:cNvSpPr>
            <a:spLocks noGrp="1"/>
          </p:cNvSpPr>
          <p:nvPr>
            <p:ph idx="1"/>
          </p:nvPr>
        </p:nvSpPr>
        <p:spPr>
          <a:xfrm>
            <a:off x="838200" y="1738224"/>
            <a:ext cx="10503694" cy="4852622"/>
          </a:xfrm>
        </p:spPr>
        <p:txBody>
          <a:bodyPr vert="horz" lIns="91440" tIns="45720" rIns="91440" bIns="45720" rtlCol="0" anchor="t">
            <a:normAutofit/>
          </a:bodyPr>
          <a:lstStyle/>
          <a:p>
            <a:pPr marL="457200" indent="-457200">
              <a:lnSpc>
                <a:spcPct val="100000"/>
              </a:lnSpc>
              <a:spcBef>
                <a:spcPct val="20000"/>
              </a:spcBef>
              <a:buFont typeface="Arial"/>
              <a:buChar char="•"/>
            </a:pPr>
            <a:r>
              <a:rPr lang="en-CA" sz="2800" b="1" dirty="0">
                <a:solidFill>
                  <a:srgbClr val="000000"/>
                </a:solidFill>
                <a:latin typeface="Aptos"/>
                <a:ea typeface="Calibri"/>
                <a:cs typeface="Calibri"/>
              </a:rPr>
              <a:t>23 years</a:t>
            </a:r>
            <a:r>
              <a:rPr lang="en-CA" sz="2800" dirty="0">
                <a:solidFill>
                  <a:srgbClr val="000000"/>
                </a:solidFill>
                <a:latin typeface="Aptos"/>
                <a:ea typeface="Calibri"/>
                <a:cs typeface="Calibri"/>
              </a:rPr>
              <a:t> since GP created at Kananaskis Summit: US$20B over 10 years, initial focus on WMD threats in the former Soviet Union</a:t>
            </a:r>
            <a:endParaRPr lang="en-US" sz="2800" dirty="0">
              <a:solidFill>
                <a:srgbClr val="575757"/>
              </a:solidFill>
              <a:latin typeface="Aptos"/>
              <a:ea typeface="Calibri"/>
              <a:cs typeface="Calibri"/>
            </a:endParaRPr>
          </a:p>
          <a:p>
            <a:pPr marL="457200" indent="-457200">
              <a:lnSpc>
                <a:spcPct val="100000"/>
              </a:lnSpc>
              <a:spcBef>
                <a:spcPct val="20000"/>
              </a:spcBef>
              <a:buFont typeface="Arial"/>
              <a:buChar char="•"/>
            </a:pPr>
            <a:r>
              <a:rPr lang="en-CA" sz="2800" dirty="0">
                <a:solidFill>
                  <a:srgbClr val="000000"/>
                </a:solidFill>
                <a:latin typeface="Aptos"/>
                <a:ea typeface="Calibri"/>
                <a:cs typeface="Calibri"/>
              </a:rPr>
              <a:t>Expanded </a:t>
            </a:r>
            <a:r>
              <a:rPr lang="en-CA" sz="2800" b="1" dirty="0">
                <a:solidFill>
                  <a:srgbClr val="000000"/>
                </a:solidFill>
                <a:latin typeface="Aptos"/>
                <a:ea typeface="Calibri"/>
                <a:cs typeface="Calibri"/>
              </a:rPr>
              <a:t>globally </a:t>
            </a:r>
            <a:r>
              <a:rPr lang="en-CA" sz="2800" dirty="0">
                <a:solidFill>
                  <a:srgbClr val="000000"/>
                </a:solidFill>
                <a:latin typeface="Aptos"/>
                <a:ea typeface="Calibri"/>
                <a:cs typeface="Calibri"/>
              </a:rPr>
              <a:t>in 2008 / Extended </a:t>
            </a:r>
            <a:r>
              <a:rPr lang="en-CA" sz="2800" b="1" dirty="0">
                <a:solidFill>
                  <a:srgbClr val="000000"/>
                </a:solidFill>
                <a:latin typeface="Aptos"/>
                <a:ea typeface="Calibri"/>
                <a:cs typeface="Calibri"/>
              </a:rPr>
              <a:t>indefinitely </a:t>
            </a:r>
            <a:r>
              <a:rPr lang="en-CA" sz="2800" dirty="0">
                <a:solidFill>
                  <a:srgbClr val="000000"/>
                </a:solidFill>
                <a:latin typeface="Aptos"/>
                <a:ea typeface="Calibri"/>
                <a:cs typeface="Calibri"/>
              </a:rPr>
              <a:t>in 2011</a:t>
            </a:r>
            <a:endParaRPr lang="en-US" sz="2800" dirty="0">
              <a:solidFill>
                <a:srgbClr val="000000"/>
              </a:solidFill>
              <a:latin typeface="Aptos"/>
              <a:ea typeface="Calibri"/>
              <a:cs typeface="Calibri"/>
            </a:endParaRPr>
          </a:p>
          <a:p>
            <a:pPr marL="457200" indent="-457200">
              <a:lnSpc>
                <a:spcPct val="100000"/>
              </a:lnSpc>
              <a:spcBef>
                <a:spcPct val="20000"/>
              </a:spcBef>
              <a:buFont typeface="Arial"/>
              <a:buChar char="•"/>
            </a:pPr>
            <a:r>
              <a:rPr lang="en-CA" sz="2800" dirty="0">
                <a:solidFill>
                  <a:srgbClr val="000000"/>
                </a:solidFill>
                <a:latin typeface="Aptos"/>
                <a:ea typeface="Calibri"/>
                <a:cs typeface="Calibri"/>
              </a:rPr>
              <a:t>Since 2002, </a:t>
            </a:r>
            <a:r>
              <a:rPr lang="en-CA" sz="2800" b="1">
                <a:solidFill>
                  <a:srgbClr val="000000"/>
                </a:solidFill>
                <a:latin typeface="Aptos"/>
                <a:ea typeface="Calibri"/>
                <a:cs typeface="Calibri"/>
              </a:rPr>
              <a:t>€26B+ in programming</a:t>
            </a:r>
            <a:r>
              <a:rPr lang="en-CA" sz="2800" dirty="0">
                <a:solidFill>
                  <a:srgbClr val="000000"/>
                </a:solidFill>
                <a:latin typeface="Aptos"/>
                <a:ea typeface="Calibri"/>
                <a:cs typeface="Calibri"/>
              </a:rPr>
              <a:t> delivered worldwide</a:t>
            </a:r>
            <a:endParaRPr lang="en-US" sz="2800" dirty="0">
              <a:solidFill>
                <a:srgbClr val="000000"/>
              </a:solidFill>
              <a:latin typeface="Aptos"/>
              <a:ea typeface="Calibri"/>
              <a:cs typeface="Calibri"/>
            </a:endParaRPr>
          </a:p>
          <a:p>
            <a:pPr marL="457200" indent="-457200">
              <a:lnSpc>
                <a:spcPct val="100000"/>
              </a:lnSpc>
              <a:spcBef>
                <a:spcPct val="20000"/>
              </a:spcBef>
              <a:buFont typeface="Arial"/>
              <a:buChar char="•"/>
            </a:pPr>
            <a:r>
              <a:rPr lang="en-CA" sz="2800" dirty="0">
                <a:solidFill>
                  <a:srgbClr val="000000"/>
                </a:solidFill>
                <a:latin typeface="Aptos"/>
                <a:ea typeface="Calibri"/>
                <a:cs typeface="Calibri"/>
              </a:rPr>
              <a:t>Transformative impact on security of vulnerable states against WMD threats – mostly in </a:t>
            </a:r>
            <a:r>
              <a:rPr lang="en-CA" sz="2800" b="1" dirty="0">
                <a:solidFill>
                  <a:srgbClr val="000000"/>
                </a:solidFill>
                <a:latin typeface="Aptos"/>
                <a:ea typeface="Calibri"/>
                <a:cs typeface="Calibri"/>
              </a:rPr>
              <a:t>Global South</a:t>
            </a:r>
          </a:p>
          <a:p>
            <a:pPr marL="457200" indent="-457200">
              <a:lnSpc>
                <a:spcPct val="100000"/>
              </a:lnSpc>
              <a:spcBef>
                <a:spcPct val="20000"/>
              </a:spcBef>
              <a:buFont typeface="Arial"/>
              <a:buChar char="•"/>
            </a:pPr>
            <a:r>
              <a:rPr lang="en-CA" sz="2800" dirty="0">
                <a:solidFill>
                  <a:srgbClr val="000000"/>
                </a:solidFill>
                <a:latin typeface="Aptos"/>
                <a:ea typeface="Calibri"/>
                <a:cs typeface="Calibri"/>
              </a:rPr>
              <a:t>Continuing </a:t>
            </a:r>
            <a:r>
              <a:rPr lang="en-CA" sz="2800" b="1" dirty="0">
                <a:solidFill>
                  <a:srgbClr val="000000"/>
                </a:solidFill>
                <a:latin typeface="Aptos"/>
                <a:ea typeface="Calibri"/>
                <a:cs typeface="Calibri"/>
              </a:rPr>
              <a:t>multilateral success story</a:t>
            </a:r>
            <a:r>
              <a:rPr lang="en-CA" sz="2800" dirty="0">
                <a:solidFill>
                  <a:srgbClr val="000000"/>
                </a:solidFill>
                <a:latin typeface="Aptos"/>
                <a:ea typeface="Calibri"/>
                <a:cs typeface="Calibri"/>
              </a:rPr>
              <a:t> despite erosion of non-proliferation and disarmament architecture</a:t>
            </a:r>
          </a:p>
          <a:p>
            <a:pPr marL="457200" indent="-457200">
              <a:lnSpc>
                <a:spcPct val="100000"/>
              </a:lnSpc>
              <a:spcBef>
                <a:spcPct val="20000"/>
              </a:spcBef>
              <a:buFont typeface="Arial"/>
              <a:buChar char="•"/>
            </a:pPr>
            <a:r>
              <a:rPr lang="en-CA" sz="2800" dirty="0">
                <a:solidFill>
                  <a:srgbClr val="000000"/>
                </a:solidFill>
                <a:latin typeface="Aptos"/>
                <a:ea typeface="Calibri"/>
                <a:cs typeface="Calibri"/>
              </a:rPr>
              <a:t>Canada sees 2025 as opportunity for GP's 31 members (30 countries + EU) to </a:t>
            </a:r>
            <a:r>
              <a:rPr lang="en-CA" sz="2800" b="1" dirty="0">
                <a:solidFill>
                  <a:srgbClr val="000000"/>
                </a:solidFill>
                <a:latin typeface="Aptos"/>
                <a:ea typeface="Calibri"/>
                <a:cs typeface="Calibri"/>
              </a:rPr>
              <a:t>renew commitment</a:t>
            </a:r>
            <a:r>
              <a:rPr lang="en-CA" sz="2800" dirty="0">
                <a:solidFill>
                  <a:srgbClr val="000000"/>
                </a:solidFill>
                <a:latin typeface="Aptos"/>
                <a:ea typeface="Calibri"/>
                <a:cs typeface="Calibri"/>
              </a:rPr>
              <a:t> to its critical work</a:t>
            </a:r>
            <a:endParaRPr lang="en-US" sz="2800" dirty="0">
              <a:solidFill>
                <a:srgbClr val="000000"/>
              </a:solidFill>
              <a:latin typeface="Aptos"/>
              <a:ea typeface="Calibri"/>
              <a:cs typeface="Calibri"/>
            </a:endParaRPr>
          </a:p>
        </p:txBody>
      </p:sp>
      <p:pic>
        <p:nvPicPr>
          <p:cNvPr id="17" name="Picture 16" descr="A white background with blue text&#10;&#10;AI-generated content may be incorrect.">
            <a:extLst>
              <a:ext uri="{FF2B5EF4-FFF2-40B4-BE49-F238E27FC236}">
                <a16:creationId xmlns:a16="http://schemas.microsoft.com/office/drawing/2014/main" id="{00A50245-8D52-D8A0-4826-F169397BFBC4}"/>
              </a:ext>
            </a:extLst>
          </p:cNvPr>
          <p:cNvPicPr>
            <a:picLocks noChangeAspect="1"/>
          </p:cNvPicPr>
          <p:nvPr/>
        </p:nvPicPr>
        <p:blipFill>
          <a:blip r:embed="rId3"/>
          <a:srcRect b="3765"/>
          <a:stretch/>
        </p:blipFill>
        <p:spPr>
          <a:xfrm>
            <a:off x="0" y="0"/>
            <a:ext cx="5294987" cy="1221638"/>
          </a:xfrm>
          <a:prstGeom prst="rect">
            <a:avLst/>
          </a:prstGeom>
          <a:ln>
            <a:noFill/>
          </a:ln>
        </p:spPr>
      </p:pic>
      <p:sp>
        <p:nvSpPr>
          <p:cNvPr id="5" name="TextBox 4">
            <a:extLst>
              <a:ext uri="{FF2B5EF4-FFF2-40B4-BE49-F238E27FC236}">
                <a16:creationId xmlns:a16="http://schemas.microsoft.com/office/drawing/2014/main" id="{FD6AC44B-0D97-6B8B-6360-7349D9FDCDA3}"/>
              </a:ext>
            </a:extLst>
          </p:cNvPr>
          <p:cNvSpPr txBox="1"/>
          <p:nvPr/>
        </p:nvSpPr>
        <p:spPr>
          <a:xfrm>
            <a:off x="841168" y="1030844"/>
            <a:ext cx="1052120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00542B"/>
                </a:solidFill>
                <a:latin typeface="Aptos Black"/>
                <a:ea typeface="Calibri" panose="020F0502020204030204"/>
                <a:cs typeface="Calibri" panose="020F0502020204030204"/>
              </a:rPr>
              <a:t>The Global Partnership: A Snapshot</a:t>
            </a:r>
          </a:p>
        </p:txBody>
      </p:sp>
    </p:spTree>
    <p:extLst>
      <p:ext uri="{BB962C8B-B14F-4D97-AF65-F5344CB8AC3E}">
        <p14:creationId xmlns:p14="http://schemas.microsoft.com/office/powerpoint/2010/main" val="3029873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122AA-544C-EBE2-A17B-12C48CC7C68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4ED2D-8FB2-DA23-6579-D3E2ACD98E4A}"/>
              </a:ext>
            </a:extLst>
          </p:cNvPr>
          <p:cNvSpPr>
            <a:spLocks noGrp="1"/>
          </p:cNvSpPr>
          <p:nvPr>
            <p:ph idx="1"/>
          </p:nvPr>
        </p:nvSpPr>
        <p:spPr>
          <a:xfrm>
            <a:off x="1025908" y="5718925"/>
            <a:ext cx="10987519" cy="650077"/>
          </a:xfrm>
        </p:spPr>
        <p:txBody>
          <a:bodyPr vert="horz" lIns="91440" tIns="45720" rIns="91440" bIns="45720" rtlCol="0" anchor="t">
            <a:noAutofit/>
          </a:bodyPr>
          <a:lstStyle/>
          <a:p>
            <a:pPr>
              <a:lnSpc>
                <a:spcPct val="100000"/>
              </a:lnSpc>
              <a:spcBef>
                <a:spcPts val="20"/>
              </a:spcBef>
            </a:pPr>
            <a:r>
              <a:rPr lang="en-CA" sz="1600" b="1" dirty="0">
                <a:solidFill>
                  <a:srgbClr val="000000"/>
                </a:solidFill>
                <a:latin typeface="Aptos ExtraBold"/>
                <a:ea typeface="Calibri"/>
                <a:cs typeface="Calibri"/>
              </a:rPr>
              <a:t>  Africa CDC     BTWC-ISU       IAEA     INTERPOL    OPCW   UNODA       UNSGM  WINS         </a:t>
            </a:r>
          </a:p>
          <a:p>
            <a:pPr>
              <a:lnSpc>
                <a:spcPct val="100000"/>
              </a:lnSpc>
              <a:spcBef>
                <a:spcPct val="20000"/>
              </a:spcBef>
            </a:pPr>
            <a:r>
              <a:rPr lang="en-CA" sz="1600" b="1" dirty="0">
                <a:solidFill>
                  <a:srgbClr val="000000"/>
                </a:solidFill>
                <a:latin typeface="Aptos ExtraBold"/>
                <a:ea typeface="Calibri"/>
                <a:cs typeface="Calibri"/>
              </a:rPr>
              <a:t>  ASEAN      CTBTO        IFBA     NTI        UNICRI         UNODC      WHO        WOAH (OIE)</a:t>
            </a:r>
            <a:endParaRPr lang="en-CA" sz="1600" dirty="0">
              <a:latin typeface="Aptos ExtraBold"/>
            </a:endParaRPr>
          </a:p>
          <a:p>
            <a:pPr>
              <a:lnSpc>
                <a:spcPct val="100000"/>
              </a:lnSpc>
              <a:spcBef>
                <a:spcPct val="20000"/>
              </a:spcBef>
            </a:pPr>
            <a:r>
              <a:rPr lang="en-CA" b="1" dirty="0">
                <a:solidFill>
                  <a:srgbClr val="000000"/>
                </a:solidFill>
                <a:latin typeface="Aptos ExtraBold"/>
                <a:ea typeface="Calibri"/>
                <a:cs typeface="Calibri"/>
              </a:rPr>
              <a:t> </a:t>
            </a:r>
            <a:r>
              <a:rPr lang="en-CA" sz="1800" b="1" dirty="0">
                <a:solidFill>
                  <a:srgbClr val="000000"/>
                </a:solidFill>
                <a:latin typeface="Aptos ExtraBold"/>
                <a:ea typeface="Calibri"/>
                <a:cs typeface="Calibri"/>
              </a:rPr>
              <a:t>                                 </a:t>
            </a:r>
          </a:p>
          <a:p>
            <a:pPr marL="457200" indent="-457200">
              <a:lnSpc>
                <a:spcPct val="100000"/>
              </a:lnSpc>
              <a:spcBef>
                <a:spcPct val="20000"/>
              </a:spcBef>
              <a:buFont typeface="Arial"/>
              <a:buChar char="•"/>
            </a:pPr>
            <a:endParaRPr lang="en-CA" sz="2800" b="1" dirty="0">
              <a:solidFill>
                <a:srgbClr val="000000"/>
              </a:solidFill>
              <a:latin typeface="Aptos ExtraBold"/>
              <a:ea typeface="Calibri"/>
              <a:cs typeface="Calibri"/>
            </a:endParaRPr>
          </a:p>
          <a:p>
            <a:pPr marL="457200" indent="-457200">
              <a:lnSpc>
                <a:spcPct val="100000"/>
              </a:lnSpc>
              <a:spcBef>
                <a:spcPct val="20000"/>
              </a:spcBef>
              <a:buFont typeface="Arial"/>
              <a:buChar char="•"/>
            </a:pPr>
            <a:endParaRPr lang="en-CA" sz="2800" dirty="0">
              <a:solidFill>
                <a:srgbClr val="000000"/>
              </a:solidFill>
              <a:latin typeface="Aptos ExtraBold"/>
              <a:ea typeface="Calibri"/>
              <a:cs typeface="Calibri"/>
            </a:endParaRPr>
          </a:p>
          <a:p>
            <a:endParaRPr lang="en-US" sz="1200" dirty="0">
              <a:solidFill>
                <a:srgbClr val="575757"/>
              </a:solidFill>
              <a:latin typeface="Aptos ExtraBold"/>
              <a:ea typeface="Calibri"/>
              <a:cs typeface="Calibri"/>
            </a:endParaRPr>
          </a:p>
        </p:txBody>
      </p:sp>
      <p:pic>
        <p:nvPicPr>
          <p:cNvPr id="17" name="Picture 16" descr="A white background with blue text&#10;&#10;AI-generated content may be incorrect.">
            <a:extLst>
              <a:ext uri="{FF2B5EF4-FFF2-40B4-BE49-F238E27FC236}">
                <a16:creationId xmlns:a16="http://schemas.microsoft.com/office/drawing/2014/main" id="{509D43EB-CBC8-F70E-B2D0-40CA5DFD79A6}"/>
              </a:ext>
            </a:extLst>
          </p:cNvPr>
          <p:cNvPicPr>
            <a:picLocks noChangeAspect="1"/>
          </p:cNvPicPr>
          <p:nvPr/>
        </p:nvPicPr>
        <p:blipFill>
          <a:blip r:embed="rId3"/>
          <a:srcRect b="3765"/>
          <a:stretch/>
        </p:blipFill>
        <p:spPr>
          <a:xfrm>
            <a:off x="0" y="0"/>
            <a:ext cx="5294987" cy="1221638"/>
          </a:xfrm>
          <a:prstGeom prst="rect">
            <a:avLst/>
          </a:prstGeom>
          <a:ln>
            <a:noFill/>
          </a:ln>
        </p:spPr>
      </p:pic>
      <p:sp>
        <p:nvSpPr>
          <p:cNvPr id="5" name="TextBox 4">
            <a:extLst>
              <a:ext uri="{FF2B5EF4-FFF2-40B4-BE49-F238E27FC236}">
                <a16:creationId xmlns:a16="http://schemas.microsoft.com/office/drawing/2014/main" id="{D4143A73-B981-9160-27E5-3D55EE8EF13F}"/>
              </a:ext>
            </a:extLst>
          </p:cNvPr>
          <p:cNvSpPr txBox="1"/>
          <p:nvPr/>
        </p:nvSpPr>
        <p:spPr>
          <a:xfrm>
            <a:off x="841168" y="1112487"/>
            <a:ext cx="1052120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00542B"/>
                </a:solidFill>
                <a:latin typeface="Aptos Black"/>
                <a:ea typeface="Calibri" panose="020F0502020204030204"/>
                <a:cs typeface="Calibri" panose="020F0502020204030204"/>
              </a:rPr>
              <a:t>GP Members &amp; Implementers</a:t>
            </a:r>
            <a:endParaRPr lang="en-US" sz="4000" dirty="0">
              <a:ea typeface="Calibri"/>
              <a:cs typeface="Calibri"/>
            </a:endParaRPr>
          </a:p>
        </p:txBody>
      </p:sp>
      <p:sp>
        <p:nvSpPr>
          <p:cNvPr id="4" name="Rectangle 3">
            <a:extLst>
              <a:ext uri="{FF2B5EF4-FFF2-40B4-BE49-F238E27FC236}">
                <a16:creationId xmlns:a16="http://schemas.microsoft.com/office/drawing/2014/main" id="{7E362439-B6B4-F622-5C45-45C45F3FA05E}"/>
              </a:ext>
            </a:extLst>
          </p:cNvPr>
          <p:cNvSpPr>
            <a:spLocks noChangeArrowheads="1"/>
          </p:cNvSpPr>
          <p:nvPr/>
        </p:nvSpPr>
        <p:spPr bwMode="auto">
          <a:xfrm>
            <a:off x="655231" y="1919273"/>
            <a:ext cx="50103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742950" indent="-28575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eaLnBrk="1" hangingPunct="1"/>
            <a:r>
              <a:rPr lang="en-CA" altLang="en-US" sz="2400" dirty="0">
                <a:latin typeface="Aptos SemiBold"/>
                <a:cs typeface="Arial"/>
              </a:rPr>
              <a:t>31 Members (30 Countries + EU)</a:t>
            </a:r>
            <a:endParaRPr lang="en-CA" sz="2400">
              <a:latin typeface="Aptos SemiBold"/>
              <a:ea typeface="Calibri"/>
              <a:cs typeface="Calibri"/>
            </a:endParaRPr>
          </a:p>
        </p:txBody>
      </p:sp>
      <p:pic>
        <p:nvPicPr>
          <p:cNvPr id="6" name="Picture 5">
            <a:extLst>
              <a:ext uri="{FF2B5EF4-FFF2-40B4-BE49-F238E27FC236}">
                <a16:creationId xmlns:a16="http://schemas.microsoft.com/office/drawing/2014/main" id="{98C2C966-9FA9-4D2F-361D-2FD516772197}"/>
              </a:ext>
            </a:extLst>
          </p:cNvPr>
          <p:cNvPicPr>
            <a:picLocks noChangeAspect="1"/>
          </p:cNvPicPr>
          <p:nvPr/>
        </p:nvPicPr>
        <p:blipFill>
          <a:blip r:embed="rId4"/>
          <a:stretch>
            <a:fillRect/>
          </a:stretch>
        </p:blipFill>
        <p:spPr>
          <a:xfrm>
            <a:off x="1022481" y="2336940"/>
            <a:ext cx="7035135" cy="2901282"/>
          </a:xfrm>
          <a:prstGeom prst="rect">
            <a:avLst/>
          </a:prstGeom>
        </p:spPr>
      </p:pic>
      <p:sp>
        <p:nvSpPr>
          <p:cNvPr id="7" name="Rectangle: Rounded Corners 6">
            <a:extLst>
              <a:ext uri="{FF2B5EF4-FFF2-40B4-BE49-F238E27FC236}">
                <a16:creationId xmlns:a16="http://schemas.microsoft.com/office/drawing/2014/main" id="{86D5991A-A94F-533A-518E-EE4ABC92408E}"/>
              </a:ext>
            </a:extLst>
          </p:cNvPr>
          <p:cNvSpPr/>
          <p:nvPr/>
        </p:nvSpPr>
        <p:spPr>
          <a:xfrm>
            <a:off x="8452349" y="2608482"/>
            <a:ext cx="2915995" cy="11231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CA" b="1" dirty="0">
                <a:latin typeface="Arial"/>
                <a:cs typeface="Arial"/>
              </a:rPr>
              <a:t>NB</a:t>
            </a:r>
            <a:r>
              <a:rPr lang="en-CA" dirty="0">
                <a:latin typeface="Arial"/>
                <a:cs typeface="Arial"/>
              </a:rPr>
              <a:t>: Russia was expelled following its invasion of Crimea in 2014</a:t>
            </a:r>
          </a:p>
        </p:txBody>
      </p:sp>
      <p:sp>
        <p:nvSpPr>
          <p:cNvPr id="16" name="TextBox 15">
            <a:extLst>
              <a:ext uri="{FF2B5EF4-FFF2-40B4-BE49-F238E27FC236}">
                <a16:creationId xmlns:a16="http://schemas.microsoft.com/office/drawing/2014/main" id="{B04A2906-BA31-B885-386A-F52010DBCD20}"/>
              </a:ext>
            </a:extLst>
          </p:cNvPr>
          <p:cNvSpPr txBox="1"/>
          <p:nvPr/>
        </p:nvSpPr>
        <p:spPr>
          <a:xfrm>
            <a:off x="761365" y="5255923"/>
            <a:ext cx="453597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400" b="1" dirty="0">
                <a:latin typeface="Aptos SemiBold"/>
                <a:cs typeface="Arial"/>
              </a:rPr>
              <a:t>Key Implementing Partners</a:t>
            </a:r>
            <a:endParaRPr lang="en-US" sz="2400">
              <a:latin typeface="Aptos SemiBold"/>
              <a:ea typeface="Calibri"/>
              <a:cs typeface="Calibri"/>
            </a:endParaRPr>
          </a:p>
        </p:txBody>
      </p:sp>
    </p:spTree>
    <p:extLst>
      <p:ext uri="{BB962C8B-B14F-4D97-AF65-F5344CB8AC3E}">
        <p14:creationId xmlns:p14="http://schemas.microsoft.com/office/powerpoint/2010/main" val="1275821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96C19-5740-BCD1-DCE2-B4E21F363D6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3CB3FD-D4ED-C1A6-DB29-E092120A6CB5}"/>
              </a:ext>
            </a:extLst>
          </p:cNvPr>
          <p:cNvSpPr>
            <a:spLocks noGrp="1"/>
          </p:cNvSpPr>
          <p:nvPr>
            <p:ph idx="1"/>
          </p:nvPr>
        </p:nvSpPr>
        <p:spPr>
          <a:xfrm>
            <a:off x="707232" y="1571538"/>
            <a:ext cx="10979941" cy="4852622"/>
          </a:xfrm>
        </p:spPr>
        <p:txBody>
          <a:bodyPr vert="horz" lIns="91440" tIns="45720" rIns="91440" bIns="45720" rtlCol="0" anchor="t">
            <a:normAutofit/>
          </a:bodyPr>
          <a:lstStyle/>
          <a:p>
            <a:pPr>
              <a:lnSpc>
                <a:spcPct val="100000"/>
              </a:lnSpc>
              <a:spcBef>
                <a:spcPct val="20000"/>
              </a:spcBef>
            </a:pPr>
            <a:endParaRPr lang="en-CA" sz="2800" b="1">
              <a:solidFill>
                <a:srgbClr val="000000"/>
              </a:solidFill>
              <a:latin typeface="Aptos"/>
              <a:ea typeface="Calibri"/>
              <a:cs typeface="Calibri"/>
            </a:endParaRPr>
          </a:p>
          <a:p>
            <a:pPr marL="457200" indent="-457200">
              <a:lnSpc>
                <a:spcPct val="100000"/>
              </a:lnSpc>
              <a:spcBef>
                <a:spcPct val="20000"/>
              </a:spcBef>
              <a:buChar char="•"/>
            </a:pPr>
            <a:r>
              <a:rPr lang="en-CA" sz="2800" dirty="0">
                <a:solidFill>
                  <a:srgbClr val="000000"/>
                </a:solidFill>
                <a:latin typeface="Aptos"/>
                <a:ea typeface="Calibri"/>
                <a:cs typeface="Calibri"/>
              </a:rPr>
              <a:t>GP meets 2x per year as the GP Working Group (GPWG)</a:t>
            </a:r>
          </a:p>
          <a:p>
            <a:pPr marL="457200" indent="-457200">
              <a:lnSpc>
                <a:spcPct val="100000"/>
              </a:lnSpc>
              <a:spcBef>
                <a:spcPct val="20000"/>
              </a:spcBef>
              <a:buChar char="•"/>
            </a:pPr>
            <a:r>
              <a:rPr lang="en-CA" sz="2800" b="1" dirty="0">
                <a:solidFill>
                  <a:srgbClr val="000000"/>
                </a:solidFill>
                <a:latin typeface="Aptos"/>
                <a:ea typeface="Calibri"/>
                <a:cs typeface="Calibri"/>
              </a:rPr>
              <a:t>G7 President</a:t>
            </a:r>
            <a:r>
              <a:rPr lang="en-CA" sz="2800" dirty="0">
                <a:solidFill>
                  <a:srgbClr val="000000"/>
                </a:solidFill>
                <a:latin typeface="Aptos"/>
                <a:ea typeface="Calibri"/>
                <a:cs typeface="Calibri"/>
              </a:rPr>
              <a:t> (Canada in 2025, France in 2026) shapes GP programming priorities and external engagement</a:t>
            </a:r>
          </a:p>
          <a:p>
            <a:pPr marL="457200" indent="-457200">
              <a:lnSpc>
                <a:spcPct val="100000"/>
              </a:lnSpc>
              <a:spcBef>
                <a:spcPct val="20000"/>
              </a:spcBef>
              <a:buChar char="•"/>
            </a:pPr>
            <a:r>
              <a:rPr lang="en-CA" sz="2800" dirty="0">
                <a:solidFill>
                  <a:srgbClr val="000000"/>
                </a:solidFill>
                <a:latin typeface="Aptos"/>
                <a:ea typeface="Calibri"/>
                <a:cs typeface="Calibri"/>
              </a:rPr>
              <a:t>Four sub-working groups develop and implement work plans for </a:t>
            </a:r>
            <a:r>
              <a:rPr lang="en-CA" sz="2800" b="1" dirty="0">
                <a:solidFill>
                  <a:srgbClr val="000000"/>
                </a:solidFill>
                <a:latin typeface="Aptos"/>
                <a:ea typeface="Calibri"/>
                <a:cs typeface="Calibri"/>
              </a:rPr>
              <a:t>concrete projects and initiatives</a:t>
            </a:r>
            <a:r>
              <a:rPr lang="en-CA" sz="2800" dirty="0">
                <a:solidFill>
                  <a:srgbClr val="000000"/>
                </a:solidFill>
                <a:latin typeface="Aptos"/>
                <a:ea typeface="Calibri"/>
                <a:cs typeface="Calibri"/>
              </a:rPr>
              <a:t>:</a:t>
            </a:r>
            <a:endParaRPr lang="en-CA" dirty="0"/>
          </a:p>
          <a:p>
            <a:pPr marL="1143000" lvl="1" indent="-400050">
              <a:lnSpc>
                <a:spcPct val="100000"/>
              </a:lnSpc>
              <a:spcBef>
                <a:spcPct val="20000"/>
              </a:spcBef>
              <a:buFont typeface="Wingdings" panose="020B0604020202020204" pitchFamily="34" charset="0"/>
              <a:buChar char="Ø"/>
            </a:pPr>
            <a:r>
              <a:rPr lang="en-CA" sz="2400" dirty="0">
                <a:solidFill>
                  <a:srgbClr val="000000"/>
                </a:solidFill>
                <a:latin typeface="Aptos"/>
                <a:ea typeface="Calibri"/>
                <a:cs typeface="Calibri"/>
              </a:rPr>
              <a:t>Biological Security Working Group (BSWG)</a:t>
            </a:r>
          </a:p>
          <a:p>
            <a:pPr marL="1143000" lvl="1" indent="-400050">
              <a:lnSpc>
                <a:spcPct val="100000"/>
              </a:lnSpc>
              <a:spcBef>
                <a:spcPct val="20000"/>
              </a:spcBef>
              <a:buFont typeface="Wingdings" panose="020B0604020202020204" pitchFamily="34" charset="0"/>
              <a:buChar char="Ø"/>
            </a:pPr>
            <a:r>
              <a:rPr lang="en-CA" sz="2400" dirty="0">
                <a:solidFill>
                  <a:srgbClr val="000000"/>
                </a:solidFill>
                <a:latin typeface="Aptos"/>
                <a:ea typeface="Calibri"/>
                <a:cs typeface="Calibri"/>
              </a:rPr>
              <a:t>Chemical Security Working Group (CSWG)</a:t>
            </a:r>
          </a:p>
          <a:p>
            <a:pPr marL="1143000" lvl="1" indent="-400050">
              <a:lnSpc>
                <a:spcPct val="100000"/>
              </a:lnSpc>
              <a:spcBef>
                <a:spcPct val="20000"/>
              </a:spcBef>
              <a:buFont typeface="Wingdings" panose="020B0604020202020204" pitchFamily="34" charset="0"/>
              <a:buChar char="Ø"/>
            </a:pPr>
            <a:r>
              <a:rPr lang="en-CA" sz="2400" dirty="0">
                <a:solidFill>
                  <a:srgbClr val="000000"/>
                </a:solidFill>
                <a:latin typeface="Aptos"/>
                <a:ea typeface="Calibri"/>
                <a:cs typeface="Calibri"/>
              </a:rPr>
              <a:t>Nuclear &amp; Radiological Security Working Group (NRSWG)</a:t>
            </a:r>
          </a:p>
          <a:p>
            <a:pPr marL="1143000" lvl="1" indent="-400050">
              <a:lnSpc>
                <a:spcPct val="100000"/>
              </a:lnSpc>
              <a:spcBef>
                <a:spcPct val="20000"/>
              </a:spcBef>
              <a:buFont typeface="Wingdings" panose="020B0604020202020204" pitchFamily="34" charset="0"/>
              <a:buChar char="Ø"/>
            </a:pPr>
            <a:r>
              <a:rPr lang="en-CA" sz="2400" dirty="0">
                <a:solidFill>
                  <a:srgbClr val="000000"/>
                </a:solidFill>
                <a:latin typeface="Aptos"/>
                <a:ea typeface="Calibri"/>
                <a:cs typeface="Calibri"/>
              </a:rPr>
              <a:t>CBRN Working Group (CBRNWG)—i.e. cross-cutting issues</a:t>
            </a:r>
          </a:p>
          <a:p>
            <a:pPr marL="457200" indent="-457200">
              <a:lnSpc>
                <a:spcPct val="100000"/>
              </a:lnSpc>
              <a:spcBef>
                <a:spcPct val="20000"/>
              </a:spcBef>
              <a:buChar char="•"/>
            </a:pPr>
            <a:endParaRPr lang="en-CA" sz="2800" b="1">
              <a:solidFill>
                <a:srgbClr val="000000"/>
              </a:solidFill>
              <a:latin typeface="Aptos"/>
              <a:ea typeface="Calibri"/>
              <a:cs typeface="Calibri"/>
            </a:endParaRPr>
          </a:p>
          <a:p>
            <a:endParaRPr lang="en-US" sz="1200">
              <a:latin typeface="Aptos"/>
            </a:endParaRPr>
          </a:p>
        </p:txBody>
      </p:sp>
      <p:pic>
        <p:nvPicPr>
          <p:cNvPr id="17" name="Picture 16" descr="A white background with blue text&#10;&#10;AI-generated content may be incorrect.">
            <a:extLst>
              <a:ext uri="{FF2B5EF4-FFF2-40B4-BE49-F238E27FC236}">
                <a16:creationId xmlns:a16="http://schemas.microsoft.com/office/drawing/2014/main" id="{D401B054-64D4-1AF3-0D1D-52A95B9C6CAC}"/>
              </a:ext>
            </a:extLst>
          </p:cNvPr>
          <p:cNvPicPr>
            <a:picLocks noChangeAspect="1"/>
          </p:cNvPicPr>
          <p:nvPr/>
        </p:nvPicPr>
        <p:blipFill>
          <a:blip r:embed="rId3"/>
          <a:srcRect b="3765"/>
          <a:stretch/>
        </p:blipFill>
        <p:spPr>
          <a:xfrm>
            <a:off x="0" y="0"/>
            <a:ext cx="5294987" cy="1221638"/>
          </a:xfrm>
          <a:prstGeom prst="rect">
            <a:avLst/>
          </a:prstGeom>
          <a:ln>
            <a:noFill/>
          </a:ln>
        </p:spPr>
      </p:pic>
      <p:sp>
        <p:nvSpPr>
          <p:cNvPr id="5" name="TextBox 4">
            <a:extLst>
              <a:ext uri="{FF2B5EF4-FFF2-40B4-BE49-F238E27FC236}">
                <a16:creationId xmlns:a16="http://schemas.microsoft.com/office/drawing/2014/main" id="{9320ED12-57B8-2EE2-BE8F-8B90A5E74A4D}"/>
              </a:ext>
            </a:extLst>
          </p:cNvPr>
          <p:cNvSpPr txBox="1"/>
          <p:nvPr/>
        </p:nvSpPr>
        <p:spPr>
          <a:xfrm>
            <a:off x="507793" y="1284844"/>
            <a:ext cx="1052120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00542B"/>
                </a:solidFill>
                <a:latin typeface="Aptos Black"/>
                <a:ea typeface="Calibri" panose="020F0502020204030204"/>
                <a:cs typeface="Calibri" panose="020F0502020204030204"/>
              </a:rPr>
              <a:t>GP Working Methods</a:t>
            </a:r>
          </a:p>
        </p:txBody>
      </p:sp>
    </p:spTree>
    <p:extLst>
      <p:ext uri="{BB962C8B-B14F-4D97-AF65-F5344CB8AC3E}">
        <p14:creationId xmlns:p14="http://schemas.microsoft.com/office/powerpoint/2010/main" val="1562611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B61C6-FEE2-0F4A-942B-F6BFC4E5BC5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D0E2D1-7344-25E2-20F6-5F6829ECF0BE}"/>
              </a:ext>
            </a:extLst>
          </p:cNvPr>
          <p:cNvSpPr>
            <a:spLocks noGrp="1"/>
          </p:cNvSpPr>
          <p:nvPr>
            <p:ph idx="1"/>
          </p:nvPr>
        </p:nvSpPr>
        <p:spPr>
          <a:xfrm>
            <a:off x="663009" y="1881100"/>
            <a:ext cx="10678885" cy="4607693"/>
          </a:xfrm>
        </p:spPr>
        <p:txBody>
          <a:bodyPr vert="horz" lIns="91440" tIns="45720" rIns="91440" bIns="45720" rtlCol="0" anchor="t">
            <a:noAutofit/>
          </a:bodyPr>
          <a:lstStyle/>
          <a:p>
            <a:pPr marL="457200" indent="-457200">
              <a:lnSpc>
                <a:spcPct val="100000"/>
              </a:lnSpc>
              <a:spcBef>
                <a:spcPct val="20000"/>
              </a:spcBef>
              <a:buChar char="•"/>
            </a:pPr>
            <a:r>
              <a:rPr lang="en-CA" sz="2700" dirty="0">
                <a:solidFill>
                  <a:srgbClr val="000000"/>
                </a:solidFill>
                <a:latin typeface="Aptos"/>
                <a:ea typeface="Calibri"/>
                <a:cs typeface="Calibri"/>
              </a:rPr>
              <a:t>Fundamentally, GP is a </a:t>
            </a:r>
            <a:r>
              <a:rPr lang="en-CA" sz="2700" b="1" dirty="0">
                <a:solidFill>
                  <a:srgbClr val="000000"/>
                </a:solidFill>
                <a:latin typeface="Aptos"/>
                <a:ea typeface="Calibri"/>
                <a:cs typeface="Calibri"/>
              </a:rPr>
              <a:t>donor coordination mechanism</a:t>
            </a:r>
            <a:endParaRPr lang="en-CA" sz="2700" dirty="0">
              <a:solidFill>
                <a:srgbClr val="000000"/>
              </a:solidFill>
              <a:latin typeface="Aptos"/>
              <a:ea typeface="Calibri"/>
              <a:cs typeface="Calibri"/>
            </a:endParaRPr>
          </a:p>
          <a:p>
            <a:pPr marL="457200" indent="-457200">
              <a:lnSpc>
                <a:spcPct val="100000"/>
              </a:lnSpc>
              <a:spcBef>
                <a:spcPct val="20000"/>
              </a:spcBef>
              <a:buChar char="•"/>
            </a:pPr>
            <a:r>
              <a:rPr lang="en-CA" sz="2700" b="1" dirty="0">
                <a:solidFill>
                  <a:srgbClr val="000000"/>
                </a:solidFill>
                <a:latin typeface="Aptos"/>
                <a:ea typeface="Calibri"/>
                <a:cs typeface="Calibri"/>
              </a:rPr>
              <a:t>Matchmaking</a:t>
            </a:r>
            <a:r>
              <a:rPr lang="en-CA" sz="2700" dirty="0">
                <a:solidFill>
                  <a:srgbClr val="000000"/>
                </a:solidFill>
                <a:latin typeface="Aptos"/>
                <a:ea typeface="Calibri"/>
                <a:cs typeface="Calibri"/>
              </a:rPr>
              <a:t> is cornerstone of GP: matches </a:t>
            </a:r>
            <a:r>
              <a:rPr lang="en-CA" sz="2700" u="sng" dirty="0">
                <a:solidFill>
                  <a:srgbClr val="000000"/>
                </a:solidFill>
                <a:latin typeface="Aptos"/>
                <a:ea typeface="Calibri"/>
                <a:cs typeface="Calibri"/>
              </a:rPr>
              <a:t>donor funds and in-kind contributions</a:t>
            </a:r>
            <a:r>
              <a:rPr lang="en-CA" sz="2700" dirty="0">
                <a:solidFill>
                  <a:srgbClr val="000000"/>
                </a:solidFill>
                <a:latin typeface="Aptos"/>
                <a:ea typeface="Calibri"/>
                <a:cs typeface="Calibri"/>
              </a:rPr>
              <a:t> with </a:t>
            </a:r>
            <a:r>
              <a:rPr lang="en-CA" sz="2700" u="sng" dirty="0">
                <a:solidFill>
                  <a:srgbClr val="000000"/>
                </a:solidFill>
                <a:latin typeface="Aptos"/>
                <a:ea typeface="Calibri"/>
                <a:cs typeface="Calibri"/>
              </a:rPr>
              <a:t>project proposals from implementers</a:t>
            </a:r>
          </a:p>
          <a:p>
            <a:pPr marL="457200" indent="-457200">
              <a:lnSpc>
                <a:spcPct val="100000"/>
              </a:lnSpc>
              <a:spcBef>
                <a:spcPct val="20000"/>
              </a:spcBef>
              <a:buChar char="•"/>
            </a:pPr>
            <a:r>
              <a:rPr lang="en-CA" sz="2700" dirty="0">
                <a:solidFill>
                  <a:srgbClr val="000000"/>
                </a:solidFill>
                <a:latin typeface="Aptos"/>
                <a:ea typeface="Calibri"/>
                <a:cs typeface="Calibri"/>
              </a:rPr>
              <a:t>Calls for proposals usually issued in </a:t>
            </a:r>
            <a:r>
              <a:rPr lang="en-CA" sz="2700" b="1" dirty="0">
                <a:solidFill>
                  <a:srgbClr val="000000"/>
                </a:solidFill>
                <a:latin typeface="Aptos"/>
                <a:ea typeface="Calibri"/>
                <a:cs typeface="Calibri"/>
              </a:rPr>
              <a:t>January </a:t>
            </a:r>
            <a:r>
              <a:rPr lang="en-CA" sz="2700" dirty="0">
                <a:solidFill>
                  <a:srgbClr val="000000"/>
                </a:solidFill>
                <a:latin typeface="Aptos"/>
                <a:ea typeface="Calibri"/>
                <a:cs typeface="Calibri"/>
              </a:rPr>
              <a:t>and </a:t>
            </a:r>
            <a:r>
              <a:rPr lang="en-CA" sz="2700" b="1" dirty="0">
                <a:solidFill>
                  <a:srgbClr val="000000"/>
                </a:solidFill>
                <a:latin typeface="Aptos"/>
                <a:ea typeface="Calibri"/>
                <a:cs typeface="Calibri"/>
              </a:rPr>
              <a:t>September</a:t>
            </a:r>
          </a:p>
          <a:p>
            <a:pPr marL="457200" indent="-457200">
              <a:lnSpc>
                <a:spcPct val="100000"/>
              </a:lnSpc>
              <a:spcBef>
                <a:spcPct val="20000"/>
              </a:spcBef>
              <a:buChar char="•"/>
            </a:pPr>
            <a:r>
              <a:rPr lang="en-CA" sz="2700" dirty="0">
                <a:solidFill>
                  <a:srgbClr val="000000"/>
                </a:solidFill>
                <a:latin typeface="Aptos"/>
                <a:ea typeface="Calibri"/>
                <a:cs typeface="Calibri"/>
              </a:rPr>
              <a:t>In 2024, 424 projects worth €$1.9B were implemented in </a:t>
            </a:r>
            <a:r>
              <a:rPr lang="en-CA" sz="2700" b="1" dirty="0">
                <a:solidFill>
                  <a:srgbClr val="000000"/>
                </a:solidFill>
                <a:latin typeface="Aptos"/>
                <a:ea typeface="Calibri"/>
                <a:cs typeface="Calibri"/>
              </a:rPr>
              <a:t>159 countries</a:t>
            </a:r>
            <a:r>
              <a:rPr lang="en-CA" sz="2700" dirty="0">
                <a:solidFill>
                  <a:srgbClr val="000000"/>
                </a:solidFill>
                <a:latin typeface="Aptos"/>
                <a:ea typeface="Calibri"/>
                <a:cs typeface="Calibri"/>
              </a:rPr>
              <a:t> in every region of the world by </a:t>
            </a:r>
            <a:r>
              <a:rPr lang="en-CA" sz="2700" b="1" dirty="0">
                <a:solidFill>
                  <a:srgbClr val="000000"/>
                </a:solidFill>
                <a:latin typeface="Aptos"/>
                <a:ea typeface="Calibri"/>
                <a:cs typeface="Calibri"/>
              </a:rPr>
              <a:t>18 GP partners</a:t>
            </a:r>
            <a:r>
              <a:rPr lang="en-CA" sz="2700" dirty="0">
                <a:solidFill>
                  <a:srgbClr val="000000"/>
                </a:solidFill>
                <a:latin typeface="Aptos"/>
                <a:ea typeface="Calibri"/>
                <a:cs typeface="Calibri"/>
              </a:rPr>
              <a:t>:</a:t>
            </a:r>
            <a:endParaRPr lang="en-CA"/>
          </a:p>
          <a:p>
            <a:pPr marL="742950" lvl="1" indent="-285750">
              <a:lnSpc>
                <a:spcPct val="100000"/>
              </a:lnSpc>
              <a:spcBef>
                <a:spcPct val="20000"/>
              </a:spcBef>
              <a:buFont typeface="Courier New" panose="020B0604020202020204" pitchFamily="34" charset="0"/>
              <a:buChar char="o"/>
            </a:pPr>
            <a:r>
              <a:rPr lang="en-CA" sz="2300" dirty="0">
                <a:solidFill>
                  <a:srgbClr val="000000"/>
                </a:solidFill>
                <a:latin typeface="Aptos"/>
                <a:ea typeface="Calibri"/>
                <a:cs typeface="Calibri"/>
              </a:rPr>
              <a:t>Australia, Canada, Denmark, EU, Finland, France, Germany, Italy, Japan, Mexico, Netherlands, Norway, Poland, Portugal, Sweden, Switzerland, UK, US</a:t>
            </a:r>
            <a:endParaRPr lang="en-CA" sz="2300">
              <a:solidFill>
                <a:srgbClr val="000000"/>
              </a:solidFill>
            </a:endParaRPr>
          </a:p>
          <a:p>
            <a:pPr marL="457200" indent="-457200">
              <a:lnSpc>
                <a:spcPct val="100000"/>
              </a:lnSpc>
              <a:spcBef>
                <a:spcPct val="20000"/>
              </a:spcBef>
              <a:buChar char="•"/>
            </a:pPr>
            <a:r>
              <a:rPr lang="en-CA" sz="2700" dirty="0">
                <a:solidFill>
                  <a:srgbClr val="000000"/>
                </a:solidFill>
                <a:latin typeface="Aptos"/>
                <a:ea typeface="Calibri"/>
                <a:cs typeface="Calibri"/>
              </a:rPr>
              <a:t>Canada piloting new approach to improve priority setting, paperwork, donor coordination, feedback on proposals</a:t>
            </a:r>
          </a:p>
        </p:txBody>
      </p:sp>
      <p:pic>
        <p:nvPicPr>
          <p:cNvPr id="17" name="Picture 16" descr="A white background with blue text&#10;&#10;AI-generated content may be incorrect.">
            <a:extLst>
              <a:ext uri="{FF2B5EF4-FFF2-40B4-BE49-F238E27FC236}">
                <a16:creationId xmlns:a16="http://schemas.microsoft.com/office/drawing/2014/main" id="{43A4CCD5-1686-9773-0D5C-4882F07460F1}"/>
              </a:ext>
            </a:extLst>
          </p:cNvPr>
          <p:cNvPicPr>
            <a:picLocks noChangeAspect="1"/>
          </p:cNvPicPr>
          <p:nvPr/>
        </p:nvPicPr>
        <p:blipFill>
          <a:blip r:embed="rId3"/>
          <a:srcRect b="3765"/>
          <a:stretch/>
        </p:blipFill>
        <p:spPr>
          <a:xfrm>
            <a:off x="0" y="0"/>
            <a:ext cx="5294987" cy="1221638"/>
          </a:xfrm>
          <a:prstGeom prst="rect">
            <a:avLst/>
          </a:prstGeom>
          <a:ln>
            <a:noFill/>
          </a:ln>
        </p:spPr>
      </p:pic>
      <p:sp>
        <p:nvSpPr>
          <p:cNvPr id="5" name="TextBox 4">
            <a:extLst>
              <a:ext uri="{FF2B5EF4-FFF2-40B4-BE49-F238E27FC236}">
                <a16:creationId xmlns:a16="http://schemas.microsoft.com/office/drawing/2014/main" id="{FFBF6F52-B41E-6468-A887-1C491BD16D7B}"/>
              </a:ext>
            </a:extLst>
          </p:cNvPr>
          <p:cNvSpPr txBox="1"/>
          <p:nvPr/>
        </p:nvSpPr>
        <p:spPr>
          <a:xfrm>
            <a:off x="662574" y="1170317"/>
            <a:ext cx="1052120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00542B"/>
                </a:solidFill>
                <a:latin typeface="Aptos Black"/>
                <a:ea typeface="Calibri" panose="020F0502020204030204"/>
                <a:cs typeface="Calibri" panose="020F0502020204030204"/>
              </a:rPr>
              <a:t>Matchmaking</a:t>
            </a:r>
          </a:p>
        </p:txBody>
      </p:sp>
    </p:spTree>
    <p:extLst>
      <p:ext uri="{BB962C8B-B14F-4D97-AF65-F5344CB8AC3E}">
        <p14:creationId xmlns:p14="http://schemas.microsoft.com/office/powerpoint/2010/main" val="2763713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695E8-36DF-AB8D-F111-622B7ADBF9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EA15B0-8296-542D-C570-9586422CD20E}"/>
              </a:ext>
            </a:extLst>
          </p:cNvPr>
          <p:cNvSpPr>
            <a:spLocks noGrp="1"/>
          </p:cNvSpPr>
          <p:nvPr>
            <p:ph type="title"/>
          </p:nvPr>
        </p:nvSpPr>
        <p:spPr/>
        <p:txBody>
          <a:bodyPr>
            <a:normAutofit fontScale="90000"/>
          </a:bodyPr>
          <a:lstStyle/>
          <a:p>
            <a:br>
              <a:rPr lang="en-US" sz="3200"/>
            </a:br>
            <a:endParaRPr lang="en-US" sz="3200"/>
          </a:p>
        </p:txBody>
      </p:sp>
      <p:sp>
        <p:nvSpPr>
          <p:cNvPr id="3" name="Content Placeholder 2">
            <a:extLst>
              <a:ext uri="{FF2B5EF4-FFF2-40B4-BE49-F238E27FC236}">
                <a16:creationId xmlns:a16="http://schemas.microsoft.com/office/drawing/2014/main" id="{C37B468A-AAC6-5DF0-5D42-2937062C3E11}"/>
              </a:ext>
            </a:extLst>
          </p:cNvPr>
          <p:cNvSpPr>
            <a:spLocks noGrp="1"/>
          </p:cNvSpPr>
          <p:nvPr>
            <p:ph idx="1"/>
          </p:nvPr>
        </p:nvSpPr>
        <p:spPr>
          <a:xfrm>
            <a:off x="607415" y="1395535"/>
            <a:ext cx="10976527" cy="5460309"/>
          </a:xfrm>
        </p:spPr>
        <p:txBody>
          <a:bodyPr vert="horz" lIns="91440" tIns="45720" rIns="91440" bIns="45720" rtlCol="0" anchor="t">
            <a:noAutofit/>
          </a:bodyPr>
          <a:lstStyle/>
          <a:p>
            <a:pPr marL="971550" indent="-514350">
              <a:lnSpc>
                <a:spcPct val="100000"/>
              </a:lnSpc>
              <a:spcBef>
                <a:spcPts val="600"/>
              </a:spcBef>
            </a:pPr>
            <a:endParaRPr lang="en-US" sz="2400" b="1">
              <a:solidFill>
                <a:srgbClr val="2B8F76"/>
              </a:solidFill>
              <a:latin typeface="Aptos"/>
              <a:ea typeface="Calibri"/>
              <a:cs typeface="Calibri"/>
            </a:endParaRPr>
          </a:p>
          <a:p>
            <a:pPr marL="457200" lvl="1" indent="-457200">
              <a:lnSpc>
                <a:spcPct val="100000"/>
              </a:lnSpc>
              <a:spcBef>
                <a:spcPct val="20000"/>
              </a:spcBef>
              <a:buFont typeface="Wingdings" panose="020B0604020202020204" pitchFamily="34" charset="0"/>
              <a:buChar char="Ø"/>
            </a:pPr>
            <a:r>
              <a:rPr lang="en-US" sz="2800" b="1" dirty="0">
                <a:solidFill>
                  <a:srgbClr val="2B8F76"/>
                </a:solidFill>
                <a:latin typeface="Aptos"/>
                <a:ea typeface="Calibri"/>
                <a:cs typeface="Calibri"/>
              </a:rPr>
              <a:t>Priority 1: Expanding Engagement</a:t>
            </a:r>
            <a:endParaRPr lang="en-US" sz="2800" b="1">
              <a:solidFill>
                <a:srgbClr val="2B8F76"/>
              </a:solidFill>
              <a:latin typeface="Aptos"/>
              <a:ea typeface="Calibri"/>
              <a:cs typeface="Calibri"/>
            </a:endParaRPr>
          </a:p>
          <a:p>
            <a:pPr marL="914400" lvl="2">
              <a:lnSpc>
                <a:spcPct val="100000"/>
              </a:lnSpc>
              <a:spcBef>
                <a:spcPts val="1200"/>
              </a:spcBef>
              <a:buFont typeface="Wingdings" panose="020B0604020202020204" pitchFamily="34" charset="0"/>
              <a:buChar char="§"/>
            </a:pPr>
            <a:r>
              <a:rPr lang="en-US" sz="2400" b="1" dirty="0">
                <a:solidFill>
                  <a:srgbClr val="2B8F76"/>
                </a:solidFill>
                <a:latin typeface="Aptos"/>
                <a:ea typeface="Calibri"/>
                <a:cs typeface="Calibri"/>
              </a:rPr>
              <a:t>Actions</a:t>
            </a:r>
            <a:r>
              <a:rPr lang="en-US" sz="2400" dirty="0">
                <a:solidFill>
                  <a:srgbClr val="000000"/>
                </a:solidFill>
                <a:latin typeface="Aptos"/>
                <a:ea typeface="Calibri"/>
                <a:cs typeface="Calibri"/>
              </a:rPr>
              <a:t>: Targeted outreach to </a:t>
            </a:r>
            <a:r>
              <a:rPr lang="en-US" sz="2400" b="1" dirty="0">
                <a:solidFill>
                  <a:srgbClr val="000000"/>
                </a:solidFill>
                <a:latin typeface="Aptos"/>
                <a:ea typeface="Calibri"/>
                <a:cs typeface="Calibri"/>
              </a:rPr>
              <a:t>potential new members</a:t>
            </a:r>
            <a:r>
              <a:rPr lang="en-US" sz="2400" dirty="0">
                <a:solidFill>
                  <a:srgbClr val="000000"/>
                </a:solidFill>
                <a:latin typeface="Aptos"/>
                <a:ea typeface="Calibri"/>
                <a:cs typeface="Calibri"/>
              </a:rPr>
              <a:t>; bolster </a:t>
            </a:r>
            <a:r>
              <a:rPr lang="en-US" sz="2400" b="1" dirty="0">
                <a:solidFill>
                  <a:srgbClr val="000000"/>
                </a:solidFill>
                <a:latin typeface="Aptos"/>
                <a:ea typeface="Calibri"/>
                <a:cs typeface="Calibri"/>
              </a:rPr>
              <a:t>GP regional initiatives</a:t>
            </a:r>
            <a:r>
              <a:rPr lang="en-US" sz="2400" dirty="0">
                <a:solidFill>
                  <a:srgbClr val="000000"/>
                </a:solidFill>
                <a:latin typeface="Aptos"/>
                <a:ea typeface="Calibri"/>
                <a:cs typeface="Calibri"/>
              </a:rPr>
              <a:t> (especially Signature Initiative to Mitigate Biological Threats in Africa—SIMBA)</a:t>
            </a:r>
          </a:p>
          <a:p>
            <a:pPr marL="457200" lvl="1" indent="-457200">
              <a:lnSpc>
                <a:spcPct val="100000"/>
              </a:lnSpc>
              <a:spcBef>
                <a:spcPts val="1200"/>
              </a:spcBef>
              <a:buFont typeface="Wingdings" panose="020B0604020202020204" pitchFamily="34" charset="0"/>
              <a:buChar char="Ø"/>
            </a:pPr>
            <a:r>
              <a:rPr lang="en-US" sz="2800" b="1" dirty="0">
                <a:solidFill>
                  <a:srgbClr val="2B8F76"/>
                </a:solidFill>
                <a:latin typeface="Aptos"/>
                <a:ea typeface="Calibri"/>
                <a:cs typeface="Calibri"/>
              </a:rPr>
              <a:t>Priority 2: Tackling Cross-Cutting Threats</a:t>
            </a:r>
            <a:endParaRPr lang="en-US" sz="2800" dirty="0">
              <a:solidFill>
                <a:srgbClr val="2B8F76"/>
              </a:solidFill>
            </a:endParaRPr>
          </a:p>
          <a:p>
            <a:pPr marL="914400" lvl="2">
              <a:lnSpc>
                <a:spcPct val="100000"/>
              </a:lnSpc>
              <a:spcBef>
                <a:spcPts val="1200"/>
              </a:spcBef>
              <a:buFont typeface="Wingdings" panose="020B0604020202020204" pitchFamily="34" charset="0"/>
              <a:buChar char="§"/>
            </a:pPr>
            <a:r>
              <a:rPr lang="en-US" sz="2400" b="1" dirty="0">
                <a:solidFill>
                  <a:srgbClr val="2B8F76"/>
                </a:solidFill>
                <a:latin typeface="Aptos"/>
                <a:ea typeface="Calibri"/>
                <a:cs typeface="Calibri"/>
              </a:rPr>
              <a:t>Actions</a:t>
            </a:r>
            <a:r>
              <a:rPr lang="en-US" sz="2400" dirty="0">
                <a:solidFill>
                  <a:srgbClr val="000000"/>
                </a:solidFill>
                <a:latin typeface="Aptos"/>
                <a:ea typeface="Calibri"/>
                <a:cs typeface="Calibri"/>
              </a:rPr>
              <a:t>: Increased focus on GP's</a:t>
            </a:r>
            <a:r>
              <a:rPr lang="en-US" sz="2400" b="1" dirty="0">
                <a:solidFill>
                  <a:srgbClr val="000000"/>
                </a:solidFill>
                <a:latin typeface="Aptos"/>
                <a:ea typeface="Calibri"/>
                <a:cs typeface="Calibri"/>
              </a:rPr>
              <a:t> Countering WMD Disinformation Initiative</a:t>
            </a:r>
            <a:r>
              <a:rPr lang="en-US" sz="2400" dirty="0">
                <a:solidFill>
                  <a:srgbClr val="000000"/>
                </a:solidFill>
                <a:latin typeface="Aptos"/>
                <a:ea typeface="Calibri"/>
                <a:cs typeface="Calibri"/>
              </a:rPr>
              <a:t> and </a:t>
            </a:r>
            <a:r>
              <a:rPr lang="en-US" sz="2400" b="1" dirty="0">
                <a:solidFill>
                  <a:srgbClr val="000000"/>
                </a:solidFill>
                <a:latin typeface="Aptos"/>
                <a:ea typeface="Calibri"/>
                <a:cs typeface="Calibri"/>
              </a:rPr>
              <a:t>WMD-relevant technologies</a:t>
            </a:r>
            <a:endParaRPr lang="en-US" sz="2400" dirty="0">
              <a:solidFill>
                <a:srgbClr val="000000"/>
              </a:solidFill>
              <a:latin typeface="Aptos"/>
              <a:ea typeface="Calibri"/>
              <a:cs typeface="Calibri"/>
            </a:endParaRPr>
          </a:p>
          <a:p>
            <a:pPr marL="457200" lvl="1" indent="-457200">
              <a:lnSpc>
                <a:spcPct val="100000"/>
              </a:lnSpc>
              <a:spcBef>
                <a:spcPts val="1200"/>
              </a:spcBef>
              <a:buFont typeface="Wingdings" panose="020B0604020202020204" pitchFamily="34" charset="0"/>
              <a:buChar char="Ø"/>
            </a:pPr>
            <a:r>
              <a:rPr lang="en-US" sz="2800" b="1" dirty="0">
                <a:solidFill>
                  <a:srgbClr val="2B8F76"/>
                </a:solidFill>
                <a:latin typeface="Aptos"/>
                <a:ea typeface="Calibri"/>
                <a:cs typeface="Calibri"/>
              </a:rPr>
              <a:t>Priority 3: Effective Functioning</a:t>
            </a:r>
            <a:endParaRPr lang="en-US" sz="2800" dirty="0">
              <a:solidFill>
                <a:srgbClr val="2B8F76"/>
              </a:solidFill>
              <a:latin typeface="Aptos"/>
              <a:ea typeface="Calibri"/>
              <a:cs typeface="Calibri"/>
            </a:endParaRPr>
          </a:p>
          <a:p>
            <a:pPr marL="914400" lvl="2">
              <a:lnSpc>
                <a:spcPct val="100000"/>
              </a:lnSpc>
              <a:spcBef>
                <a:spcPts val="1200"/>
              </a:spcBef>
              <a:buFont typeface="Wingdings" panose="020B0604020202020204" pitchFamily="34" charset="0"/>
              <a:buChar char="§"/>
            </a:pPr>
            <a:r>
              <a:rPr lang="en-US" sz="2400" b="1" dirty="0">
                <a:solidFill>
                  <a:srgbClr val="2B8F76"/>
                </a:solidFill>
                <a:latin typeface="Aptos"/>
                <a:ea typeface="Calibri"/>
                <a:cs typeface="Calibri"/>
              </a:rPr>
              <a:t>Actions</a:t>
            </a:r>
            <a:r>
              <a:rPr lang="en-US" sz="2400" dirty="0">
                <a:solidFill>
                  <a:srgbClr val="000000"/>
                </a:solidFill>
                <a:latin typeface="Aptos"/>
                <a:ea typeface="Calibri"/>
                <a:cs typeface="Calibri"/>
              </a:rPr>
              <a:t>: Improve </a:t>
            </a:r>
            <a:r>
              <a:rPr lang="en-US" sz="2400" b="1" dirty="0">
                <a:solidFill>
                  <a:srgbClr val="000000"/>
                </a:solidFill>
                <a:latin typeface="Aptos"/>
                <a:ea typeface="Calibri"/>
                <a:cs typeface="Calibri"/>
              </a:rPr>
              <a:t>matchmaking process</a:t>
            </a:r>
            <a:r>
              <a:rPr lang="en-US" sz="2400" dirty="0">
                <a:solidFill>
                  <a:srgbClr val="000000"/>
                </a:solidFill>
                <a:latin typeface="Aptos"/>
                <a:ea typeface="Calibri"/>
                <a:cs typeface="Calibri"/>
              </a:rPr>
              <a:t>;</a:t>
            </a:r>
            <a:r>
              <a:rPr lang="en-US" sz="2400" b="1" dirty="0">
                <a:solidFill>
                  <a:srgbClr val="000000"/>
                </a:solidFill>
                <a:latin typeface="Aptos"/>
                <a:ea typeface="Calibri"/>
                <a:cs typeface="Calibri"/>
              </a:rPr>
              <a:t> </a:t>
            </a:r>
            <a:r>
              <a:rPr lang="en-US" sz="2400" dirty="0">
                <a:solidFill>
                  <a:srgbClr val="000000"/>
                </a:solidFill>
                <a:latin typeface="Aptos"/>
                <a:ea typeface="Calibri"/>
                <a:cs typeface="Calibri"/>
              </a:rPr>
              <a:t>implement a coordination unit and </a:t>
            </a:r>
            <a:r>
              <a:rPr lang="en-US" sz="2400" b="1" dirty="0">
                <a:solidFill>
                  <a:srgbClr val="000000"/>
                </a:solidFill>
                <a:latin typeface="Aptos"/>
                <a:ea typeface="Calibri"/>
                <a:cs typeface="Calibri"/>
              </a:rPr>
              <a:t>communications strategy</a:t>
            </a:r>
            <a:r>
              <a:rPr lang="en-US" sz="2400" dirty="0">
                <a:solidFill>
                  <a:srgbClr val="000000"/>
                </a:solidFill>
                <a:latin typeface="Aptos"/>
                <a:ea typeface="Calibri"/>
                <a:cs typeface="Calibri"/>
              </a:rPr>
              <a:t>;</a:t>
            </a:r>
            <a:r>
              <a:rPr lang="en-US" sz="2400" b="1" dirty="0">
                <a:solidFill>
                  <a:srgbClr val="000000"/>
                </a:solidFill>
                <a:latin typeface="Aptos"/>
                <a:ea typeface="Calibri"/>
                <a:cs typeface="Calibri"/>
              </a:rPr>
              <a:t> </a:t>
            </a:r>
            <a:r>
              <a:rPr lang="en-US" sz="2400" dirty="0">
                <a:solidFill>
                  <a:srgbClr val="000000"/>
                </a:solidFill>
                <a:latin typeface="Aptos"/>
                <a:ea typeface="Calibri"/>
                <a:cs typeface="Calibri"/>
              </a:rPr>
              <a:t>update </a:t>
            </a:r>
            <a:r>
              <a:rPr lang="en-US" sz="2400" b="1" dirty="0">
                <a:solidFill>
                  <a:srgbClr val="000000"/>
                </a:solidFill>
                <a:latin typeface="Aptos"/>
                <a:ea typeface="Calibri"/>
                <a:cs typeface="Calibri"/>
              </a:rPr>
              <a:t>core documents and mission</a:t>
            </a:r>
            <a:endParaRPr lang="en-US" dirty="0"/>
          </a:p>
        </p:txBody>
      </p:sp>
      <p:pic>
        <p:nvPicPr>
          <p:cNvPr id="6" name="Picture 5" descr="A white background with blue text&#10;&#10;AI-generated content may be incorrect.">
            <a:extLst>
              <a:ext uri="{FF2B5EF4-FFF2-40B4-BE49-F238E27FC236}">
                <a16:creationId xmlns:a16="http://schemas.microsoft.com/office/drawing/2014/main" id="{CA64A5DB-68AA-30CE-00AC-3077CDEB009E}"/>
              </a:ext>
            </a:extLst>
          </p:cNvPr>
          <p:cNvPicPr>
            <a:picLocks noChangeAspect="1"/>
          </p:cNvPicPr>
          <p:nvPr/>
        </p:nvPicPr>
        <p:blipFill>
          <a:blip r:embed="rId3"/>
          <a:srcRect b="3765"/>
          <a:stretch/>
        </p:blipFill>
        <p:spPr>
          <a:xfrm>
            <a:off x="0" y="0"/>
            <a:ext cx="5294987" cy="1221638"/>
          </a:xfrm>
          <a:prstGeom prst="rect">
            <a:avLst/>
          </a:prstGeom>
        </p:spPr>
      </p:pic>
      <p:pic>
        <p:nvPicPr>
          <p:cNvPr id="8" name="Picture 7" descr="A white background with blue text&#10;&#10;AI-generated content may be incorrect.">
            <a:extLst>
              <a:ext uri="{FF2B5EF4-FFF2-40B4-BE49-F238E27FC236}">
                <a16:creationId xmlns:a16="http://schemas.microsoft.com/office/drawing/2014/main" id="{69EBDB11-00F7-198A-0127-9F96132B6225}"/>
              </a:ext>
            </a:extLst>
          </p:cNvPr>
          <p:cNvPicPr>
            <a:picLocks noChangeAspect="1"/>
          </p:cNvPicPr>
          <p:nvPr/>
        </p:nvPicPr>
        <p:blipFill>
          <a:blip r:embed="rId3"/>
          <a:srcRect b="3765"/>
          <a:stretch/>
        </p:blipFill>
        <p:spPr>
          <a:xfrm>
            <a:off x="0" y="0"/>
            <a:ext cx="5294987" cy="1221638"/>
          </a:xfrm>
          <a:prstGeom prst="rect">
            <a:avLst/>
          </a:prstGeom>
          <a:ln>
            <a:noFill/>
          </a:ln>
        </p:spPr>
      </p:pic>
      <p:sp>
        <p:nvSpPr>
          <p:cNvPr id="5" name="TextBox 4">
            <a:extLst>
              <a:ext uri="{FF2B5EF4-FFF2-40B4-BE49-F238E27FC236}">
                <a16:creationId xmlns:a16="http://schemas.microsoft.com/office/drawing/2014/main" id="{F234BE46-1FB6-DFA7-4B77-7AFF2C1F3997}"/>
              </a:ext>
            </a:extLst>
          </p:cNvPr>
          <p:cNvSpPr txBox="1"/>
          <p:nvPr/>
        </p:nvSpPr>
        <p:spPr>
          <a:xfrm>
            <a:off x="841168" y="1095323"/>
            <a:ext cx="1052120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solidFill>
                  <a:srgbClr val="00542B"/>
                </a:solidFill>
                <a:latin typeface="Aptos Black"/>
                <a:ea typeface="Calibri"/>
                <a:cs typeface="Calibri"/>
              </a:rPr>
              <a:t>Canada's 2025 Presidency Priorities</a:t>
            </a:r>
            <a:endParaRPr lang="en-US" err="1"/>
          </a:p>
        </p:txBody>
      </p:sp>
    </p:spTree>
    <p:extLst>
      <p:ext uri="{BB962C8B-B14F-4D97-AF65-F5344CB8AC3E}">
        <p14:creationId xmlns:p14="http://schemas.microsoft.com/office/powerpoint/2010/main" val="1040379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E4DA0-827C-F085-0075-037ED4241D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10ED81-A10E-AC7A-A931-E78D245FC5E4}"/>
              </a:ext>
            </a:extLst>
          </p:cNvPr>
          <p:cNvSpPr>
            <a:spLocks noGrp="1"/>
          </p:cNvSpPr>
          <p:nvPr>
            <p:ph type="title"/>
          </p:nvPr>
        </p:nvSpPr>
        <p:spPr/>
        <p:txBody>
          <a:bodyPr>
            <a:normAutofit fontScale="90000"/>
          </a:bodyPr>
          <a:lstStyle/>
          <a:p>
            <a:br>
              <a:rPr lang="en-US" sz="3200"/>
            </a:br>
            <a:endParaRPr lang="en-US" sz="3200"/>
          </a:p>
        </p:txBody>
      </p:sp>
      <p:sp>
        <p:nvSpPr>
          <p:cNvPr id="3" name="Content Placeholder 2">
            <a:extLst>
              <a:ext uri="{FF2B5EF4-FFF2-40B4-BE49-F238E27FC236}">
                <a16:creationId xmlns:a16="http://schemas.microsoft.com/office/drawing/2014/main" id="{7973C500-B46B-5370-7176-83418A8E425F}"/>
              </a:ext>
            </a:extLst>
          </p:cNvPr>
          <p:cNvSpPr>
            <a:spLocks noGrp="1"/>
          </p:cNvSpPr>
          <p:nvPr>
            <p:ph idx="1"/>
          </p:nvPr>
        </p:nvSpPr>
        <p:spPr>
          <a:xfrm>
            <a:off x="235495" y="1755584"/>
            <a:ext cx="6208822" cy="4525262"/>
          </a:xfrm>
        </p:spPr>
        <p:txBody>
          <a:bodyPr vert="horz" lIns="91440" tIns="45720" rIns="91440" bIns="45720" rtlCol="0" anchor="t">
            <a:noAutofit/>
          </a:bodyPr>
          <a:lstStyle/>
          <a:p>
            <a:pPr marL="285750" indent="-285750">
              <a:lnSpc>
                <a:spcPct val="100000"/>
              </a:lnSpc>
              <a:spcBef>
                <a:spcPts val="0"/>
              </a:spcBef>
              <a:spcAft>
                <a:spcPts val="800"/>
              </a:spcAft>
              <a:buChar char="•"/>
            </a:pPr>
            <a:r>
              <a:rPr lang="en-US" sz="2200" dirty="0">
                <a:solidFill>
                  <a:srgbClr val="000000"/>
                </a:solidFill>
                <a:latin typeface="Aptos"/>
                <a:ea typeface="Calibri"/>
                <a:cs typeface="Calibri"/>
              </a:rPr>
              <a:t>Launched in </a:t>
            </a:r>
            <a:r>
              <a:rPr lang="en-US" sz="2200" b="1" dirty="0">
                <a:solidFill>
                  <a:srgbClr val="000000"/>
                </a:solidFill>
                <a:latin typeface="Aptos"/>
                <a:ea typeface="Calibri"/>
                <a:cs typeface="Calibri"/>
              </a:rPr>
              <a:t>2020</a:t>
            </a:r>
            <a:endParaRPr lang="en-US"/>
          </a:p>
          <a:p>
            <a:pPr marL="285750" indent="-285750">
              <a:lnSpc>
                <a:spcPct val="100000"/>
              </a:lnSpc>
              <a:spcBef>
                <a:spcPts val="0"/>
              </a:spcBef>
              <a:spcAft>
                <a:spcPts val="800"/>
              </a:spcAft>
              <a:buChar char="•"/>
            </a:pPr>
            <a:r>
              <a:rPr lang="en-US" sz="2200" dirty="0">
                <a:solidFill>
                  <a:srgbClr val="000000"/>
                </a:solidFill>
                <a:latin typeface="Aptos"/>
                <a:ea typeface="Calibri"/>
                <a:cs typeface="Calibri"/>
              </a:rPr>
              <a:t>Led by Canada, funded by several GP members</a:t>
            </a:r>
          </a:p>
          <a:p>
            <a:pPr marL="285750" indent="-285750">
              <a:lnSpc>
                <a:spcPct val="100000"/>
              </a:lnSpc>
              <a:spcBef>
                <a:spcPts val="0"/>
              </a:spcBef>
              <a:spcAft>
                <a:spcPts val="800"/>
              </a:spcAft>
              <a:buChar char="•"/>
            </a:pPr>
            <a:r>
              <a:rPr lang="en-US" sz="2200" dirty="0">
                <a:solidFill>
                  <a:srgbClr val="000000"/>
                </a:solidFill>
                <a:latin typeface="Aptos"/>
                <a:ea typeface="Calibri"/>
                <a:cs typeface="Calibri"/>
              </a:rPr>
              <a:t>Driven by African partners, especially </a:t>
            </a:r>
            <a:r>
              <a:rPr lang="en-US" sz="2200" b="1" dirty="0">
                <a:solidFill>
                  <a:srgbClr val="000000"/>
                </a:solidFill>
                <a:latin typeface="Aptos"/>
                <a:ea typeface="Calibri"/>
                <a:cs typeface="Calibri"/>
              </a:rPr>
              <a:t>Africa CDC</a:t>
            </a:r>
            <a:endParaRPr lang="en-US"/>
          </a:p>
          <a:p>
            <a:pPr marL="285750" indent="-285750">
              <a:lnSpc>
                <a:spcPct val="100000"/>
              </a:lnSpc>
              <a:spcBef>
                <a:spcPts val="0"/>
              </a:spcBef>
              <a:spcAft>
                <a:spcPts val="800"/>
              </a:spcAft>
              <a:buChar char="•"/>
            </a:pPr>
            <a:r>
              <a:rPr lang="en-US" sz="2200" dirty="0">
                <a:solidFill>
                  <a:srgbClr val="000000"/>
                </a:solidFill>
                <a:latin typeface="Aptos"/>
                <a:ea typeface="Calibri"/>
                <a:cs typeface="Calibri"/>
              </a:rPr>
              <a:t>Bolsters </a:t>
            </a:r>
            <a:r>
              <a:rPr lang="en-US" sz="2200" b="1" dirty="0">
                <a:solidFill>
                  <a:srgbClr val="000000"/>
                </a:solidFill>
                <a:latin typeface="Aptos"/>
                <a:ea typeface="Calibri"/>
                <a:cs typeface="Calibri"/>
              </a:rPr>
              <a:t>biosecurity and biosafety</a:t>
            </a:r>
            <a:r>
              <a:rPr lang="en-US" sz="2200" dirty="0">
                <a:solidFill>
                  <a:srgbClr val="000000"/>
                </a:solidFill>
                <a:latin typeface="Aptos"/>
                <a:ea typeface="Calibri"/>
                <a:cs typeface="Calibri"/>
              </a:rPr>
              <a:t> measures and standards across continent</a:t>
            </a:r>
            <a:endParaRPr lang="en-US"/>
          </a:p>
          <a:p>
            <a:pPr marL="285750" indent="-285750">
              <a:lnSpc>
                <a:spcPct val="100000"/>
              </a:lnSpc>
              <a:spcBef>
                <a:spcPts val="0"/>
              </a:spcBef>
              <a:spcAft>
                <a:spcPts val="800"/>
              </a:spcAft>
              <a:buChar char="•"/>
            </a:pPr>
            <a:r>
              <a:rPr lang="en-US" sz="2200" b="1" dirty="0">
                <a:solidFill>
                  <a:srgbClr val="2B8F76"/>
                </a:solidFill>
                <a:latin typeface="Aptos"/>
                <a:ea typeface="Calibri"/>
                <a:cs typeface="Calibri"/>
              </a:rPr>
              <a:t>Health Security Partnership in Africa</a:t>
            </a:r>
            <a:r>
              <a:rPr lang="en-US" sz="2200" dirty="0">
                <a:solidFill>
                  <a:srgbClr val="000000"/>
                </a:solidFill>
                <a:latin typeface="Aptos"/>
                <a:ea typeface="Calibri"/>
                <a:cs typeface="Calibri"/>
              </a:rPr>
              <a:t>: Major component of SIMBA—Africa CDC and WHO improving early warning through strengthened disease surveillance and epidemic intelligence</a:t>
            </a:r>
          </a:p>
        </p:txBody>
      </p:sp>
      <p:pic>
        <p:nvPicPr>
          <p:cNvPr id="6" name="Picture 5" descr="A white background with blue text&#10;&#10;AI-generated content may be incorrect.">
            <a:extLst>
              <a:ext uri="{FF2B5EF4-FFF2-40B4-BE49-F238E27FC236}">
                <a16:creationId xmlns:a16="http://schemas.microsoft.com/office/drawing/2014/main" id="{B45FF64B-D5C6-D66B-0AC4-1B7DF37B2EB6}"/>
              </a:ext>
            </a:extLst>
          </p:cNvPr>
          <p:cNvPicPr>
            <a:picLocks noChangeAspect="1"/>
          </p:cNvPicPr>
          <p:nvPr/>
        </p:nvPicPr>
        <p:blipFill>
          <a:blip r:embed="rId3"/>
          <a:srcRect b="3765"/>
          <a:stretch/>
        </p:blipFill>
        <p:spPr>
          <a:xfrm>
            <a:off x="0" y="0"/>
            <a:ext cx="5294987" cy="1221638"/>
          </a:xfrm>
          <a:prstGeom prst="rect">
            <a:avLst/>
          </a:prstGeom>
          <a:ln>
            <a:noFill/>
          </a:ln>
        </p:spPr>
      </p:pic>
      <p:sp>
        <p:nvSpPr>
          <p:cNvPr id="5" name="TextBox 4">
            <a:extLst>
              <a:ext uri="{FF2B5EF4-FFF2-40B4-BE49-F238E27FC236}">
                <a16:creationId xmlns:a16="http://schemas.microsoft.com/office/drawing/2014/main" id="{7447D5C1-477F-F0A7-28AC-A426B3720042}"/>
              </a:ext>
            </a:extLst>
          </p:cNvPr>
          <p:cNvSpPr txBox="1"/>
          <p:nvPr/>
        </p:nvSpPr>
        <p:spPr>
          <a:xfrm>
            <a:off x="831272" y="1048455"/>
            <a:ext cx="1052120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00542B"/>
                </a:solidFill>
                <a:latin typeface="Aptos Black"/>
                <a:ea typeface="Calibri"/>
                <a:cs typeface="Calibri"/>
              </a:rPr>
              <a:t>2025 Priority: Spotlight on SIMBA</a:t>
            </a:r>
          </a:p>
        </p:txBody>
      </p:sp>
      <p:pic>
        <p:nvPicPr>
          <p:cNvPr id="4" name="Picture 3" descr="A map of africa with colored circles and a map of the continent&#10;&#10;AI-generated content may be incorrect.">
            <a:extLst>
              <a:ext uri="{FF2B5EF4-FFF2-40B4-BE49-F238E27FC236}">
                <a16:creationId xmlns:a16="http://schemas.microsoft.com/office/drawing/2014/main" id="{6239B292-BE02-A8DF-F76C-1E90001EC627}"/>
              </a:ext>
            </a:extLst>
          </p:cNvPr>
          <p:cNvPicPr>
            <a:picLocks noChangeAspect="1"/>
          </p:cNvPicPr>
          <p:nvPr/>
        </p:nvPicPr>
        <p:blipFill>
          <a:blip r:embed="rId4"/>
          <a:stretch>
            <a:fillRect/>
          </a:stretch>
        </p:blipFill>
        <p:spPr>
          <a:xfrm>
            <a:off x="6436967" y="1710955"/>
            <a:ext cx="5541177" cy="4527696"/>
          </a:xfrm>
          <a:prstGeom prst="rect">
            <a:avLst/>
          </a:prstGeom>
        </p:spPr>
      </p:pic>
    </p:spTree>
    <p:extLst>
      <p:ext uri="{BB962C8B-B14F-4D97-AF65-F5344CB8AC3E}">
        <p14:creationId xmlns:p14="http://schemas.microsoft.com/office/powerpoint/2010/main" val="2898554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25DD8-9F69-37F2-467F-B829F7FF5E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0796D8-660A-F40D-9F28-F8D66B1CE777}"/>
              </a:ext>
            </a:extLst>
          </p:cNvPr>
          <p:cNvSpPr>
            <a:spLocks noGrp="1"/>
          </p:cNvSpPr>
          <p:nvPr>
            <p:ph type="title"/>
          </p:nvPr>
        </p:nvSpPr>
        <p:spPr/>
        <p:txBody>
          <a:bodyPr>
            <a:normAutofit fontScale="90000"/>
          </a:bodyPr>
          <a:lstStyle/>
          <a:p>
            <a:br>
              <a:rPr lang="en-US" sz="3200"/>
            </a:br>
            <a:endParaRPr lang="en-US" sz="3200"/>
          </a:p>
        </p:txBody>
      </p:sp>
      <p:sp>
        <p:nvSpPr>
          <p:cNvPr id="3" name="Content Placeholder 2">
            <a:extLst>
              <a:ext uri="{FF2B5EF4-FFF2-40B4-BE49-F238E27FC236}">
                <a16:creationId xmlns:a16="http://schemas.microsoft.com/office/drawing/2014/main" id="{DECB0978-30AA-3E15-5FD6-52FD8FD42207}"/>
              </a:ext>
            </a:extLst>
          </p:cNvPr>
          <p:cNvSpPr>
            <a:spLocks noGrp="1"/>
          </p:cNvSpPr>
          <p:nvPr>
            <p:ph idx="1"/>
          </p:nvPr>
        </p:nvSpPr>
        <p:spPr>
          <a:xfrm>
            <a:off x="364124" y="2375270"/>
            <a:ext cx="11795495" cy="4302288"/>
          </a:xfrm>
        </p:spPr>
        <p:txBody>
          <a:bodyPr vert="horz" lIns="91440" tIns="45720" rIns="91440" bIns="45720" rtlCol="0" anchor="t">
            <a:noAutofit/>
          </a:bodyPr>
          <a:lstStyle/>
          <a:p>
            <a:pPr marL="457200" indent="-457200">
              <a:lnSpc>
                <a:spcPct val="100000"/>
              </a:lnSpc>
              <a:spcBef>
                <a:spcPts val="1200"/>
              </a:spcBef>
              <a:buChar char="•"/>
            </a:pPr>
            <a:endParaRPr lang="en-US" sz="3000" dirty="0">
              <a:solidFill>
                <a:srgbClr val="000000"/>
              </a:solidFill>
              <a:latin typeface="Aptos"/>
              <a:ea typeface="Calibri"/>
              <a:cs typeface="Calibri"/>
            </a:endParaRPr>
          </a:p>
          <a:p>
            <a:pPr marL="457200" indent="-457200">
              <a:lnSpc>
                <a:spcPct val="100000"/>
              </a:lnSpc>
              <a:spcBef>
                <a:spcPts val="1200"/>
              </a:spcBef>
              <a:buChar char="•"/>
            </a:pPr>
            <a:endParaRPr lang="en-US" sz="3000" dirty="0">
              <a:solidFill>
                <a:srgbClr val="000000"/>
              </a:solidFill>
              <a:latin typeface="Aptos"/>
              <a:ea typeface="Calibri"/>
              <a:cs typeface="Calibri"/>
            </a:endParaRPr>
          </a:p>
        </p:txBody>
      </p:sp>
      <p:pic>
        <p:nvPicPr>
          <p:cNvPr id="6" name="Picture 5" descr="A white background with blue text&#10;&#10;AI-generated content may be incorrect.">
            <a:extLst>
              <a:ext uri="{FF2B5EF4-FFF2-40B4-BE49-F238E27FC236}">
                <a16:creationId xmlns:a16="http://schemas.microsoft.com/office/drawing/2014/main" id="{566E7B12-FDBC-D577-D1C8-048B6E0CEAB8}"/>
              </a:ext>
            </a:extLst>
          </p:cNvPr>
          <p:cNvPicPr>
            <a:picLocks noChangeAspect="1"/>
          </p:cNvPicPr>
          <p:nvPr/>
        </p:nvPicPr>
        <p:blipFill>
          <a:blip r:embed="rId3"/>
          <a:srcRect b="3765"/>
          <a:stretch/>
        </p:blipFill>
        <p:spPr>
          <a:xfrm>
            <a:off x="0" y="0"/>
            <a:ext cx="5294987" cy="1221638"/>
          </a:xfrm>
          <a:prstGeom prst="rect">
            <a:avLst/>
          </a:prstGeom>
          <a:ln>
            <a:noFill/>
          </a:ln>
        </p:spPr>
      </p:pic>
      <p:sp>
        <p:nvSpPr>
          <p:cNvPr id="5" name="TextBox 4">
            <a:extLst>
              <a:ext uri="{FF2B5EF4-FFF2-40B4-BE49-F238E27FC236}">
                <a16:creationId xmlns:a16="http://schemas.microsoft.com/office/drawing/2014/main" id="{7E1A343E-39C4-F4A5-A1FF-B13CEDDD3F88}"/>
              </a:ext>
            </a:extLst>
          </p:cNvPr>
          <p:cNvSpPr txBox="1"/>
          <p:nvPr/>
        </p:nvSpPr>
        <p:spPr>
          <a:xfrm>
            <a:off x="831272" y="1048455"/>
            <a:ext cx="1052120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00542B"/>
                </a:solidFill>
                <a:latin typeface="Aptos Black"/>
                <a:ea typeface="Calibri"/>
                <a:cs typeface="Calibri"/>
              </a:rPr>
              <a:t>Spotlight on SIMBA (continued)</a:t>
            </a:r>
            <a:endParaRPr lang="en-US" sz="4000" dirty="0">
              <a:solidFill>
                <a:srgbClr val="000000"/>
              </a:solidFill>
              <a:latin typeface="Aptos Black"/>
              <a:ea typeface="Calibri"/>
              <a:cs typeface="Calibri"/>
            </a:endParaRPr>
          </a:p>
          <a:p>
            <a:pPr algn="ctr"/>
            <a:endParaRPr lang="en-US" sz="4000" b="1" dirty="0">
              <a:solidFill>
                <a:srgbClr val="00542B"/>
              </a:solidFill>
              <a:latin typeface="Aptos Black"/>
              <a:ea typeface="Calibri"/>
              <a:cs typeface="Calibri"/>
            </a:endParaRPr>
          </a:p>
        </p:txBody>
      </p:sp>
      <p:sp>
        <p:nvSpPr>
          <p:cNvPr id="7" name="TextBox 6">
            <a:extLst>
              <a:ext uri="{FF2B5EF4-FFF2-40B4-BE49-F238E27FC236}">
                <a16:creationId xmlns:a16="http://schemas.microsoft.com/office/drawing/2014/main" id="{D02D2A67-AD63-7BA8-43A0-2A1C2C996363}"/>
              </a:ext>
            </a:extLst>
          </p:cNvPr>
          <p:cNvSpPr txBox="1"/>
          <p:nvPr/>
        </p:nvSpPr>
        <p:spPr>
          <a:xfrm>
            <a:off x="511490" y="1715969"/>
            <a:ext cx="11139459" cy="4555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200"/>
              </a:spcBef>
            </a:pPr>
            <a:r>
              <a:rPr lang="en-US" sz="2400" i="1" dirty="0">
                <a:solidFill>
                  <a:srgbClr val="000000"/>
                </a:solidFill>
                <a:latin typeface="Aptos"/>
              </a:rPr>
              <a:t>Global challenges require global engagement</a:t>
            </a:r>
          </a:p>
          <a:p>
            <a:pPr marL="457200" indent="-457200">
              <a:spcBef>
                <a:spcPts val="1200"/>
              </a:spcBef>
              <a:buFont typeface="Arial"/>
              <a:buChar char="•"/>
            </a:pPr>
            <a:r>
              <a:rPr lang="en-US" sz="2400" dirty="0">
                <a:solidFill>
                  <a:srgbClr val="000000"/>
                </a:solidFill>
                <a:latin typeface="Aptos"/>
              </a:rPr>
              <a:t>SIMBA underscores G7 and GP commitment to </a:t>
            </a:r>
            <a:r>
              <a:rPr lang="en-US" sz="2400" b="1" dirty="0">
                <a:solidFill>
                  <a:srgbClr val="000000"/>
                </a:solidFill>
                <a:latin typeface="Aptos"/>
              </a:rPr>
              <a:t>work with Global South</a:t>
            </a:r>
            <a:r>
              <a:rPr lang="en-US" sz="2400" dirty="0">
                <a:solidFill>
                  <a:srgbClr val="000000"/>
                </a:solidFill>
                <a:latin typeface="Aptos"/>
              </a:rPr>
              <a:t> to tackle global challenges together—especially amid flux in donor landscape</a:t>
            </a:r>
            <a:endParaRPr lang="en-US" sz="2400" dirty="0">
              <a:solidFill>
                <a:srgbClr val="000000"/>
              </a:solidFill>
              <a:latin typeface="Aptos"/>
              <a:ea typeface="Calibri"/>
              <a:cs typeface="Calibri"/>
            </a:endParaRPr>
          </a:p>
          <a:p>
            <a:pPr marL="457200" indent="-457200">
              <a:spcBef>
                <a:spcPts val="1200"/>
              </a:spcBef>
              <a:buFont typeface="Arial"/>
              <a:buChar char="•"/>
            </a:pPr>
            <a:r>
              <a:rPr lang="en-US" sz="2400" dirty="0">
                <a:solidFill>
                  <a:srgbClr val="000000"/>
                </a:solidFill>
                <a:latin typeface="Aptos"/>
              </a:rPr>
              <a:t>As G7 president, Canada committed to making SIMBA a cornerstone of </a:t>
            </a:r>
            <a:r>
              <a:rPr lang="en-US" sz="2400" b="1" dirty="0">
                <a:solidFill>
                  <a:srgbClr val="000000"/>
                </a:solidFill>
                <a:latin typeface="Aptos"/>
              </a:rPr>
              <a:t>GP strategy to expand engagement</a:t>
            </a:r>
            <a:r>
              <a:rPr lang="en-US" sz="2400" dirty="0">
                <a:solidFill>
                  <a:srgbClr val="000000"/>
                </a:solidFill>
                <a:latin typeface="Aptos"/>
              </a:rPr>
              <a:t> into future years</a:t>
            </a:r>
            <a:endParaRPr lang="en-US" sz="2400" dirty="0">
              <a:solidFill>
                <a:srgbClr val="000000"/>
              </a:solidFill>
              <a:latin typeface="Aptos"/>
              <a:ea typeface="Calibri"/>
              <a:cs typeface="Calibri"/>
            </a:endParaRPr>
          </a:p>
          <a:p>
            <a:pPr>
              <a:spcBef>
                <a:spcPts val="1200"/>
              </a:spcBef>
            </a:pPr>
            <a:r>
              <a:rPr lang="en-US" sz="2400" i="1" dirty="0">
                <a:solidFill>
                  <a:srgbClr val="000000"/>
                </a:solidFill>
                <a:latin typeface="Aptos"/>
              </a:rPr>
              <a:t>Opportunities for collaboration</a:t>
            </a:r>
          </a:p>
          <a:p>
            <a:pPr marL="342900" indent="-342900">
              <a:spcBef>
                <a:spcPts val="1200"/>
              </a:spcBef>
              <a:buFont typeface="Arial"/>
              <a:buChar char="•"/>
            </a:pPr>
            <a:r>
              <a:rPr lang="en-US" sz="2400" dirty="0">
                <a:solidFill>
                  <a:srgbClr val="000000"/>
                </a:solidFill>
                <a:latin typeface="Aptos"/>
              </a:rPr>
              <a:t>EU has robust network and track record in Africa (</a:t>
            </a:r>
            <a:r>
              <a:rPr lang="en-US" sz="2400" b="1" dirty="0">
                <a:solidFill>
                  <a:srgbClr val="000000"/>
                </a:solidFill>
                <a:latin typeface="Aptos"/>
              </a:rPr>
              <a:t>8 projects valued at €52M</a:t>
            </a:r>
            <a:r>
              <a:rPr lang="en-US" sz="2400" dirty="0">
                <a:solidFill>
                  <a:srgbClr val="000000"/>
                </a:solidFill>
                <a:latin typeface="Aptos"/>
              </a:rPr>
              <a:t> over 5 years reported to GP in 2024)</a:t>
            </a:r>
          </a:p>
          <a:p>
            <a:pPr marL="342900" indent="-342900">
              <a:spcBef>
                <a:spcPts val="1200"/>
              </a:spcBef>
              <a:buFont typeface="Arial"/>
              <a:buChar char="•"/>
            </a:pPr>
            <a:r>
              <a:rPr lang="en-US" sz="2400" dirty="0">
                <a:solidFill>
                  <a:srgbClr val="000000"/>
                </a:solidFill>
                <a:latin typeface="Aptos"/>
              </a:rPr>
              <a:t>GP and EU CBRN CoE network can </a:t>
            </a:r>
            <a:r>
              <a:rPr lang="en-US" sz="2400" b="1" dirty="0">
                <a:solidFill>
                  <a:srgbClr val="000000"/>
                </a:solidFill>
                <a:latin typeface="Aptos"/>
              </a:rPr>
              <a:t>leverage each other's investments and relationships</a:t>
            </a:r>
            <a:r>
              <a:rPr lang="en-US" sz="2400" dirty="0">
                <a:solidFill>
                  <a:srgbClr val="000000"/>
                </a:solidFill>
                <a:latin typeface="Aptos"/>
              </a:rPr>
              <a:t> to maximize reach and results</a:t>
            </a:r>
          </a:p>
        </p:txBody>
      </p:sp>
    </p:spTree>
    <p:extLst>
      <p:ext uri="{BB962C8B-B14F-4D97-AF65-F5344CB8AC3E}">
        <p14:creationId xmlns:p14="http://schemas.microsoft.com/office/powerpoint/2010/main" val="227016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E6A24-9CFB-7742-B6B4-51E0D31CD9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EF5BBE-CFE5-EB70-83A1-5FE31D3855DB}"/>
              </a:ext>
            </a:extLst>
          </p:cNvPr>
          <p:cNvSpPr>
            <a:spLocks noGrp="1"/>
          </p:cNvSpPr>
          <p:nvPr>
            <p:ph type="title"/>
          </p:nvPr>
        </p:nvSpPr>
        <p:spPr/>
        <p:txBody>
          <a:bodyPr>
            <a:normAutofit fontScale="90000"/>
          </a:bodyPr>
          <a:lstStyle/>
          <a:p>
            <a:br>
              <a:rPr lang="en-US" sz="3200"/>
            </a:br>
            <a:endParaRPr lang="en-US" sz="3200"/>
          </a:p>
        </p:txBody>
      </p:sp>
      <p:sp>
        <p:nvSpPr>
          <p:cNvPr id="3" name="Content Placeholder 2">
            <a:extLst>
              <a:ext uri="{FF2B5EF4-FFF2-40B4-BE49-F238E27FC236}">
                <a16:creationId xmlns:a16="http://schemas.microsoft.com/office/drawing/2014/main" id="{014953E8-D525-3914-B77F-83A008EC2606}"/>
              </a:ext>
            </a:extLst>
          </p:cNvPr>
          <p:cNvSpPr>
            <a:spLocks noGrp="1"/>
          </p:cNvSpPr>
          <p:nvPr>
            <p:ph idx="1"/>
          </p:nvPr>
        </p:nvSpPr>
        <p:spPr>
          <a:xfrm>
            <a:off x="397669" y="1792756"/>
            <a:ext cx="11406556" cy="4762784"/>
          </a:xfrm>
        </p:spPr>
        <p:txBody>
          <a:bodyPr vert="horz" lIns="91440" tIns="45720" rIns="91440" bIns="45720" rtlCol="0" anchor="t">
            <a:normAutofit/>
          </a:bodyPr>
          <a:lstStyle/>
          <a:p>
            <a:pPr marL="342900" indent="-342900">
              <a:lnSpc>
                <a:spcPct val="100000"/>
              </a:lnSpc>
              <a:spcBef>
                <a:spcPts val="0"/>
              </a:spcBef>
              <a:spcAft>
                <a:spcPts val="600"/>
              </a:spcAft>
              <a:buFont typeface="Arial" panose="020B0604020202020204" pitchFamily="34" charset="0"/>
              <a:buChar char="•"/>
            </a:pPr>
            <a:r>
              <a:rPr lang="en-US" sz="2800" dirty="0">
                <a:solidFill>
                  <a:srgbClr val="000000"/>
                </a:solidFill>
                <a:latin typeface="Aptos"/>
                <a:ea typeface="Calibri"/>
                <a:cs typeface="Calibri"/>
              </a:rPr>
              <a:t>174 total participants:</a:t>
            </a:r>
            <a:endParaRPr lang="en-US" dirty="0">
              <a:solidFill>
                <a:srgbClr val="575757"/>
              </a:solidFill>
              <a:latin typeface="Aptos"/>
              <a:ea typeface="Calibri"/>
              <a:cs typeface="Calibri"/>
            </a:endParaRPr>
          </a:p>
          <a:p>
            <a:pPr marL="800100" lvl="1" indent="-457200">
              <a:lnSpc>
                <a:spcPct val="100000"/>
              </a:lnSpc>
              <a:spcBef>
                <a:spcPts val="20"/>
              </a:spcBef>
              <a:buFont typeface="Wingdings,Sans-Serif" panose="020B0604020202020204" pitchFamily="34" charset="0"/>
              <a:buChar char="Ø"/>
            </a:pPr>
            <a:r>
              <a:rPr lang="en-US" sz="2800" dirty="0">
                <a:solidFill>
                  <a:srgbClr val="000000"/>
                </a:solidFill>
                <a:latin typeface="Aptos"/>
                <a:ea typeface="Calibri"/>
                <a:cs typeface="Calibri"/>
              </a:rPr>
              <a:t>21 GP member countries (out of 30) + EU</a:t>
            </a:r>
            <a:endParaRPr lang="en-US" dirty="0">
              <a:solidFill>
                <a:srgbClr val="575757"/>
              </a:solidFill>
              <a:latin typeface="Aptos"/>
              <a:ea typeface="Calibri"/>
              <a:cs typeface="Calibri"/>
            </a:endParaRPr>
          </a:p>
          <a:p>
            <a:pPr marL="800100" lvl="1" indent="-457200">
              <a:lnSpc>
                <a:spcPct val="100000"/>
              </a:lnSpc>
              <a:spcBef>
                <a:spcPts val="20"/>
              </a:spcBef>
              <a:buFont typeface="Wingdings,Sans-Serif" panose="020B0604020202020204" pitchFamily="34" charset="0"/>
              <a:buChar char="Ø"/>
            </a:pPr>
            <a:r>
              <a:rPr lang="en-US" sz="2800" dirty="0">
                <a:solidFill>
                  <a:srgbClr val="000000"/>
                </a:solidFill>
                <a:latin typeface="Aptos"/>
                <a:ea typeface="Calibri"/>
                <a:cs typeface="Calibri"/>
              </a:rPr>
              <a:t>3 non-GP partner countries: Nigeria, South Africa, Uganda</a:t>
            </a:r>
            <a:endParaRPr lang="en-US" dirty="0">
              <a:solidFill>
                <a:srgbClr val="575757"/>
              </a:solidFill>
              <a:latin typeface="Aptos"/>
              <a:ea typeface="Calibri"/>
              <a:cs typeface="Calibri"/>
            </a:endParaRPr>
          </a:p>
          <a:p>
            <a:pPr marL="800100" lvl="1" indent="-457200">
              <a:lnSpc>
                <a:spcPct val="100000"/>
              </a:lnSpc>
              <a:spcBef>
                <a:spcPts val="20"/>
              </a:spcBef>
              <a:buFont typeface="Wingdings,Sans-Serif" panose="020B0604020202020204" pitchFamily="34" charset="0"/>
              <a:buChar char="Ø"/>
            </a:pPr>
            <a:r>
              <a:rPr lang="en-US" sz="2800" dirty="0">
                <a:solidFill>
                  <a:srgbClr val="000000"/>
                </a:solidFill>
                <a:latin typeface="Aptos"/>
                <a:ea typeface="Calibri"/>
                <a:cs typeface="Calibri"/>
              </a:rPr>
              <a:t>40 implementing partners (multilateral organizations, NGOs)</a:t>
            </a:r>
            <a:endParaRPr lang="en-US" dirty="0">
              <a:latin typeface="Aptos"/>
            </a:endParaRPr>
          </a:p>
          <a:p>
            <a:pPr marL="342900" indent="-342900">
              <a:lnSpc>
                <a:spcPct val="100000"/>
              </a:lnSpc>
              <a:spcBef>
                <a:spcPts val="1200"/>
              </a:spcBef>
              <a:spcAft>
                <a:spcPts val="600"/>
              </a:spcAft>
              <a:buFont typeface="Arial,Sans-Serif" panose="020B0604020202020204" pitchFamily="34" charset="0"/>
              <a:buChar char="•"/>
            </a:pPr>
            <a:r>
              <a:rPr lang="en-US" sz="2800" dirty="0">
                <a:solidFill>
                  <a:srgbClr val="000000"/>
                </a:solidFill>
                <a:latin typeface="Aptos"/>
                <a:ea typeface="Calibri"/>
                <a:cs typeface="Calibri"/>
              </a:rPr>
              <a:t>Top CBRN challenges for 2025:</a:t>
            </a:r>
            <a:endParaRPr lang="en-US" sz="2800" dirty="0">
              <a:solidFill>
                <a:srgbClr val="575757"/>
              </a:solidFill>
              <a:latin typeface="Aptos"/>
              <a:ea typeface="Calibri"/>
              <a:cs typeface="Calibri"/>
            </a:endParaRPr>
          </a:p>
          <a:p>
            <a:pPr marL="800100" lvl="1" indent="-457200">
              <a:lnSpc>
                <a:spcPct val="100000"/>
              </a:lnSpc>
              <a:spcBef>
                <a:spcPts val="0"/>
              </a:spcBef>
              <a:buFont typeface="Wingdings,Sans-Serif" panose="020B0604020202020204" pitchFamily="34" charset="0"/>
              <a:buChar char="Ø"/>
            </a:pPr>
            <a:r>
              <a:rPr lang="en-US" sz="2800" b="1" dirty="0">
                <a:solidFill>
                  <a:srgbClr val="2B8F76"/>
                </a:solidFill>
                <a:latin typeface="Aptos"/>
                <a:ea typeface="Calibri"/>
                <a:cs typeface="Calibri"/>
              </a:rPr>
              <a:t>Ukraine</a:t>
            </a:r>
            <a:r>
              <a:rPr lang="en-US" sz="2800" dirty="0">
                <a:solidFill>
                  <a:srgbClr val="000000"/>
                </a:solidFill>
                <a:latin typeface="Aptos"/>
                <a:ea typeface="Calibri"/>
                <a:cs typeface="Calibri"/>
              </a:rPr>
              <a:t>: Safety and security of nuclear facilities / Use of CW</a:t>
            </a:r>
          </a:p>
          <a:p>
            <a:pPr marL="800100" lvl="1" indent="-457200">
              <a:lnSpc>
                <a:spcPct val="100000"/>
              </a:lnSpc>
              <a:spcBef>
                <a:spcPts val="0"/>
              </a:spcBef>
              <a:buFont typeface="Wingdings,Sans-Serif" panose="020B0604020202020204" pitchFamily="34" charset="0"/>
              <a:buChar char="Ø"/>
            </a:pPr>
            <a:r>
              <a:rPr lang="en-US" sz="2800" b="1" dirty="0">
                <a:solidFill>
                  <a:srgbClr val="2B8F76"/>
                </a:solidFill>
                <a:latin typeface="Aptos"/>
                <a:ea typeface="Calibri"/>
                <a:cs typeface="Calibri"/>
              </a:rPr>
              <a:t>Syria</a:t>
            </a:r>
            <a:r>
              <a:rPr lang="en-US" sz="2800" dirty="0">
                <a:solidFill>
                  <a:srgbClr val="000000"/>
                </a:solidFill>
                <a:latin typeface="Aptos"/>
                <a:ea typeface="Calibri"/>
                <a:cs typeface="Calibri"/>
              </a:rPr>
              <a:t>: Destruction of Assad regime's legacy chemical weapons</a:t>
            </a:r>
            <a:endParaRPr lang="en-US" dirty="0">
              <a:solidFill>
                <a:srgbClr val="575757"/>
              </a:solidFill>
              <a:ea typeface="Calibri"/>
              <a:cs typeface="Calibri"/>
            </a:endParaRPr>
          </a:p>
          <a:p>
            <a:pPr marL="800100" lvl="1" indent="-457200">
              <a:lnSpc>
                <a:spcPct val="100000"/>
              </a:lnSpc>
              <a:spcBef>
                <a:spcPts val="0"/>
              </a:spcBef>
              <a:buFont typeface="Wingdings,Sans-Serif" panose="020B0604020202020204" pitchFamily="34" charset="0"/>
              <a:buChar char="Ø"/>
            </a:pPr>
            <a:r>
              <a:rPr lang="en-US" sz="2800" b="1" dirty="0">
                <a:solidFill>
                  <a:srgbClr val="2B8F76"/>
                </a:solidFill>
                <a:latin typeface="Aptos"/>
                <a:ea typeface="Calibri"/>
                <a:cs typeface="Calibri"/>
              </a:rPr>
              <a:t>North Korea</a:t>
            </a:r>
            <a:r>
              <a:rPr lang="en-US" sz="2800" dirty="0">
                <a:solidFill>
                  <a:srgbClr val="000000"/>
                </a:solidFill>
                <a:latin typeface="Aptos"/>
                <a:ea typeface="Calibri"/>
                <a:cs typeface="Calibri"/>
              </a:rPr>
              <a:t>: Active WMD and missile programs</a:t>
            </a:r>
            <a:endParaRPr lang="en-US" dirty="0"/>
          </a:p>
          <a:p>
            <a:pPr marL="800100" indent="-457200">
              <a:lnSpc>
                <a:spcPct val="100000"/>
              </a:lnSpc>
              <a:spcBef>
                <a:spcPct val="20000"/>
              </a:spcBef>
              <a:buChar char="•"/>
            </a:pPr>
            <a:endParaRPr lang="en-US" sz="2800">
              <a:solidFill>
                <a:srgbClr val="000000"/>
              </a:solidFill>
              <a:latin typeface="Aptos"/>
              <a:ea typeface="Calibri"/>
              <a:cs typeface="Calibri"/>
            </a:endParaRPr>
          </a:p>
          <a:p>
            <a:pPr marL="457200" indent="-457200">
              <a:lnSpc>
                <a:spcPct val="100000"/>
              </a:lnSpc>
              <a:spcBef>
                <a:spcPct val="20000"/>
              </a:spcBef>
              <a:buFont typeface="Arial" panose="020B0604020202020204" pitchFamily="34" charset="0"/>
              <a:buChar char="•"/>
            </a:pPr>
            <a:endParaRPr lang="en-CA" sz="3200" b="1">
              <a:solidFill>
                <a:srgbClr val="000000"/>
              </a:solidFill>
              <a:latin typeface="Aptos"/>
              <a:ea typeface="Calibri"/>
              <a:cs typeface="Calibri"/>
            </a:endParaRPr>
          </a:p>
          <a:p>
            <a:pPr>
              <a:lnSpc>
                <a:spcPct val="100000"/>
              </a:lnSpc>
              <a:spcBef>
                <a:spcPct val="20000"/>
              </a:spcBef>
            </a:pPr>
            <a:endParaRPr lang="en-CA" sz="3200">
              <a:solidFill>
                <a:srgbClr val="000000"/>
              </a:solidFill>
              <a:latin typeface="Aptos"/>
              <a:ea typeface="Calibri"/>
              <a:cs typeface="Calibri"/>
            </a:endParaRPr>
          </a:p>
          <a:p>
            <a:pPr marL="514350" indent="-514350">
              <a:lnSpc>
                <a:spcPct val="100000"/>
              </a:lnSpc>
              <a:spcBef>
                <a:spcPct val="20000"/>
              </a:spcBef>
              <a:buChar char="•"/>
            </a:pPr>
            <a:endParaRPr lang="en-CA" sz="3200">
              <a:solidFill>
                <a:srgbClr val="000000"/>
              </a:solidFill>
              <a:latin typeface="Aptos"/>
              <a:ea typeface="Calibri"/>
              <a:cs typeface="Calibri"/>
            </a:endParaRPr>
          </a:p>
        </p:txBody>
      </p:sp>
      <p:pic>
        <p:nvPicPr>
          <p:cNvPr id="6" name="Picture 5" descr="A white background with blue text&#10;&#10;AI-generated content may be incorrect.">
            <a:extLst>
              <a:ext uri="{FF2B5EF4-FFF2-40B4-BE49-F238E27FC236}">
                <a16:creationId xmlns:a16="http://schemas.microsoft.com/office/drawing/2014/main" id="{6F871031-E238-A9FB-0E37-426D8C53A775}"/>
              </a:ext>
            </a:extLst>
          </p:cNvPr>
          <p:cNvPicPr>
            <a:picLocks noChangeAspect="1"/>
          </p:cNvPicPr>
          <p:nvPr/>
        </p:nvPicPr>
        <p:blipFill>
          <a:blip r:embed="rId3"/>
          <a:srcRect b="3765"/>
          <a:stretch/>
        </p:blipFill>
        <p:spPr>
          <a:xfrm>
            <a:off x="0" y="0"/>
            <a:ext cx="5294987" cy="1221638"/>
          </a:xfrm>
          <a:prstGeom prst="rect">
            <a:avLst/>
          </a:prstGeom>
          <a:ln>
            <a:noFill/>
          </a:ln>
        </p:spPr>
      </p:pic>
      <p:sp>
        <p:nvSpPr>
          <p:cNvPr id="5" name="TextBox 4">
            <a:extLst>
              <a:ext uri="{FF2B5EF4-FFF2-40B4-BE49-F238E27FC236}">
                <a16:creationId xmlns:a16="http://schemas.microsoft.com/office/drawing/2014/main" id="{37D36ADD-C097-277B-0BF4-96188B1B6616}"/>
              </a:ext>
            </a:extLst>
          </p:cNvPr>
          <p:cNvSpPr txBox="1"/>
          <p:nvPr/>
        </p:nvSpPr>
        <p:spPr>
          <a:xfrm>
            <a:off x="841168" y="1095168"/>
            <a:ext cx="1052120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00542B"/>
                </a:solidFill>
                <a:latin typeface="Aptos Black"/>
                <a:ea typeface="Calibri"/>
                <a:cs typeface="Calibri"/>
              </a:rPr>
              <a:t>Takeaways from GPWG #1 (February 2025)</a:t>
            </a:r>
          </a:p>
        </p:txBody>
      </p:sp>
      <p:sp>
        <p:nvSpPr>
          <p:cNvPr id="4" name="Rectangle: Rounded Corners 3">
            <a:extLst>
              <a:ext uri="{FF2B5EF4-FFF2-40B4-BE49-F238E27FC236}">
                <a16:creationId xmlns:a16="http://schemas.microsoft.com/office/drawing/2014/main" id="{79D10329-D107-286D-919C-B82025A081F4}"/>
              </a:ext>
            </a:extLst>
          </p:cNvPr>
          <p:cNvSpPr/>
          <p:nvPr/>
        </p:nvSpPr>
        <p:spPr>
          <a:xfrm>
            <a:off x="392288" y="5703094"/>
            <a:ext cx="11407423" cy="712520"/>
          </a:xfrm>
          <a:prstGeom prst="roundRect">
            <a:avLst/>
          </a:prstGeom>
          <a:solidFill>
            <a:srgbClr val="5F9638"/>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000" dirty="0">
                <a:solidFill>
                  <a:srgbClr val="000000"/>
                </a:solidFill>
                <a:latin typeface="Aptos"/>
              </a:rPr>
              <a:t>Canada to host GPWG #2 in </a:t>
            </a:r>
            <a:r>
              <a:rPr lang="en-US" sz="3000" b="1" dirty="0">
                <a:solidFill>
                  <a:srgbClr val="000000"/>
                </a:solidFill>
                <a:latin typeface="Aptos"/>
              </a:rPr>
              <a:t>November </a:t>
            </a:r>
            <a:r>
              <a:rPr lang="en-US" sz="3000" dirty="0">
                <a:solidFill>
                  <a:srgbClr val="000000"/>
                </a:solidFill>
                <a:latin typeface="Aptos"/>
              </a:rPr>
              <a:t>(site TBD)</a:t>
            </a:r>
          </a:p>
        </p:txBody>
      </p:sp>
    </p:spTree>
    <p:extLst>
      <p:ext uri="{BB962C8B-B14F-4D97-AF65-F5344CB8AC3E}">
        <p14:creationId xmlns:p14="http://schemas.microsoft.com/office/powerpoint/2010/main" val="1804836278"/>
      </p:ext>
    </p:extLst>
  </p:cSld>
  <p:clrMapOvr>
    <a:masterClrMapping/>
  </p:clrMapOvr>
</p:sld>
</file>

<file path=ppt/theme/theme1.xml><?xml version="1.0" encoding="utf-8"?>
<a:theme xmlns:a="http://schemas.openxmlformats.org/drawingml/2006/main" name="G72025">
  <a:themeElements>
    <a:clrScheme name="G72025">
      <a:dk1>
        <a:srgbClr val="575757"/>
      </a:dk1>
      <a:lt1>
        <a:srgbClr val="FFFFFF"/>
      </a:lt1>
      <a:dk2>
        <a:srgbClr val="575757"/>
      </a:dk2>
      <a:lt2>
        <a:srgbClr val="B0ABAD"/>
      </a:lt2>
      <a:accent1>
        <a:srgbClr val="00542B"/>
      </a:accent1>
      <a:accent2>
        <a:srgbClr val="0A7D54"/>
      </a:accent2>
      <a:accent3>
        <a:srgbClr val="26445F"/>
      </a:accent3>
      <a:accent4>
        <a:srgbClr val="025E5B"/>
      </a:accent4>
      <a:accent5>
        <a:srgbClr val="07888F"/>
      </a:accent5>
      <a:accent6>
        <a:srgbClr val="F8A21C"/>
      </a:accent6>
      <a:hlink>
        <a:srgbClr val="AD532B"/>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G72025_PowerPoint_Template" id="{0472FF4C-2BDA-884A-AA4C-81BD4E5D2625}" vid="{E4EA52F2-43C7-D94C-837B-C68FD5BB84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1A97F5DED2004E906E199DB8D805E7" ma:contentTypeVersion="12" ma:contentTypeDescription="Create a new document." ma:contentTypeScope="" ma:versionID="9c4f6f0f5e31c0b9d408e048f9431d6f">
  <xsd:schema xmlns:xsd="http://www.w3.org/2001/XMLSchema" xmlns:xs="http://www.w3.org/2001/XMLSchema" xmlns:p="http://schemas.microsoft.com/office/2006/metadata/properties" xmlns:ns2="7926876d-2117-47f5-bfa1-c39f0d9f996b" xmlns:ns3="22c67910-c4c6-41f1-94ab-d1c20f8b9637" targetNamespace="http://schemas.microsoft.com/office/2006/metadata/properties" ma:root="true" ma:fieldsID="968d738b8fe30141dcd1a63b2c59066d" ns2:_="" ns3:_="">
    <xsd:import namespace="7926876d-2117-47f5-bfa1-c39f0d9f996b"/>
    <xsd:import namespace="22c67910-c4c6-41f1-94ab-d1c20f8b963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26876d-2117-47f5-bfa1-c39f0d9f9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2c67910-c4c6-41f1-94ab-d1c20f8b963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0ea566c-0c0d-4091-97d4-0893d4bbc70e}" ma:internalName="TaxCatchAll" ma:showField="CatchAllData" ma:web="22c67910-c4c6-41f1-94ab-d1c20f8b96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2c67910-c4c6-41f1-94ab-d1c20f8b9637" xsi:nil="true"/>
    <lcf76f155ced4ddcb4097134ff3c332f xmlns="7926876d-2117-47f5-bfa1-c39f0d9f996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9938A8A-0A8B-4653-B496-FC70B187A9A1}">
  <ds:schemaRefs>
    <ds:schemaRef ds:uri="http://schemas.microsoft.com/sharepoint/v3/contenttype/forms"/>
  </ds:schemaRefs>
</ds:datastoreItem>
</file>

<file path=customXml/itemProps2.xml><?xml version="1.0" encoding="utf-8"?>
<ds:datastoreItem xmlns:ds="http://schemas.openxmlformats.org/officeDocument/2006/customXml" ds:itemID="{DB29420B-4E72-4941-BFE4-2D015986A856}"/>
</file>

<file path=customXml/itemProps3.xml><?xml version="1.0" encoding="utf-8"?>
<ds:datastoreItem xmlns:ds="http://schemas.openxmlformats.org/officeDocument/2006/customXml" ds:itemID="{CB617931-E923-45C2-A038-E06DD6EA96D3}">
  <ds:schemaRefs>
    <ds:schemaRef ds:uri="cf381eb3-e405-44a9-9ae5-e23b8f203d73"/>
    <ds:schemaRef ds:uri="e0216e15-90c6-4e69-8ecb-afe7ca458ca0"/>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3c2f03b8-0213-4c72-a772-ef3d7143aa1c}" enabled="1" method="Privileged" siteId="{612e3f19-36e9-44c6-a7f0-9daa3a334fb9}" removed="0"/>
</clbl:labelList>
</file>

<file path=docProps/app.xml><?xml version="1.0" encoding="utf-8"?>
<Properties xmlns="http://schemas.openxmlformats.org/officeDocument/2006/extended-properties" xmlns:vt="http://schemas.openxmlformats.org/officeDocument/2006/docPropsVTypes">
  <Template>office theme</Template>
  <TotalTime>7</TotalTime>
  <Words>1095</Words>
  <Application>Microsoft Office PowerPoint</Application>
  <PresentationFormat>Widescreen</PresentationFormat>
  <Paragraphs>124</Paragraphs>
  <Slides>14</Slides>
  <Notes>14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Aptos</vt:lpstr>
      <vt:lpstr>Aptos Black</vt:lpstr>
      <vt:lpstr>Aptos ExtraBold</vt:lpstr>
      <vt:lpstr>Aptos Light</vt:lpstr>
      <vt:lpstr>Aptos SemiBold</vt:lpstr>
      <vt:lpstr>Arial</vt:lpstr>
      <vt:lpstr>Arial,Sans-Serif</vt:lpstr>
      <vt:lpstr>Calibri</vt:lpstr>
      <vt:lpstr>Calibri Light</vt:lpstr>
      <vt:lpstr>Courier New</vt:lpstr>
      <vt:lpstr>Wingdings</vt:lpstr>
      <vt:lpstr>Wingdings,Sans-Serif</vt:lpstr>
      <vt:lpstr>G72025</vt:lpstr>
      <vt:lpstr>GLOBAL PARTNERSHIP AGAINST THE SPREAD OF WEAPONS AND MATERIALS OF MASS DESTRUCTION (GP)  International Cooperation through the GP   EU CBRN Risk Mitigation Centres of Excellence Initiative 10th International Meeting of the National Focal Points Brussels | May 15, 2025</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Cheung-Gertler, Jasmin -YRA</dc:creator>
  <cp:lastModifiedBy>Cheung-Gertler, Jasmin -YRA</cp:lastModifiedBy>
  <cp:revision>3161</cp:revision>
  <dcterms:created xsi:type="dcterms:W3CDTF">2013-07-15T20:26:40Z</dcterms:created>
  <dcterms:modified xsi:type="dcterms:W3CDTF">2025-05-12T13:33:08Z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theme:8</vt:lpwstr>
  </property>
  <property fmtid="{D5CDD505-2E9C-101B-9397-08002B2CF9AE}" pid="3" name="ClassificationContentMarkingHeaderText">
    <vt:lpwstr>UNCLASSIFIED | NON CLASSIFIÉ</vt:lpwstr>
  </property>
  <property fmtid="{D5CDD505-2E9C-101B-9397-08002B2CF9AE}" pid="4" name="ContentTypeId">
    <vt:lpwstr>0x0101005E1A97F5DED2004E906E199DB8D805E7</vt:lpwstr>
  </property>
  <property fmtid="{D5CDD505-2E9C-101B-9397-08002B2CF9AE}" pid="5" name="MediaServiceImageTags">
    <vt:lpwstr/>
  </property>
</Properties>
</file>