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254A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31161-588A-8E47-AEB7-6403F01852D0}" v="1" dt="2025-02-18T09:40:2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58"/>
  </p:normalViewPr>
  <p:slideViewPr>
    <p:cSldViewPr snapToGrid="0">
      <p:cViewPr varScale="1">
        <p:scale>
          <a:sx n="81" d="100"/>
          <a:sy n="81" d="100"/>
        </p:scale>
        <p:origin x="8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DB24-058B-D240-994A-D1DA2AD6FC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68F4-9FE9-1B46-A5C4-4C411FC89D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168F4-9FE9-1B46-A5C4-4C411FC89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4FB5-1EC2-AE3C-26A2-D6ADBE5EC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41" y="1122363"/>
            <a:ext cx="11182864" cy="68172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FAB45-6687-3008-BE39-9C5A2AAF2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54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28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7F05-07BB-80E1-1BDA-CE49626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D537C-F742-EE85-F4EB-B1AD0C15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D497-DA5E-D967-6F6F-48B52D9C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5EF66-C83D-FF8B-BDDF-991A2929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0843-474B-97FD-DCC0-7D7C528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DF3E2-232B-71E5-6FB5-F570E230E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15AA-10D7-37E5-FE53-8B03C8D65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9844-E2C5-FB06-A554-9EF5DA4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BBD29-0740-0B32-F973-3412BD4D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6DCF-9957-C8DD-3F61-4E297D73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7373-2245-7D72-BFA5-A956FE0A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0CDD-B4AB-3523-CA87-A0BADCB3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BDF6-20AF-0547-AF18-567926DE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8E37-FAFB-474D-E35A-FCE7438C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141A9-D4DF-C1CB-CE18-015922C3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E9D-07AE-22F6-9488-6F6B390D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919E-CA90-ACFC-DC85-05600EE2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4134-101A-9176-FE4F-EAECE95A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6F31-D057-90F7-024D-819CF81C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752B-59E2-13E1-FBBD-69F1A1E8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847C-B703-824E-70A3-78837DA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BF6B-E9F8-3CBC-62FA-9448AC538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4DA4-CFD5-791D-31E3-5A899C16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F7CE1-69BF-BE3B-E7B8-EE03DB35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BDC8-3292-AE16-AB69-420EA37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E4A3-D1FC-C595-5B17-2CDCA884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996F-F525-6FEC-77D8-0DC4D3BB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EA49-E7F4-C267-98E4-687B611E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6C4F-3E7D-3EE5-1ADC-86977A7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E0D28-F1E9-3236-1F11-09448EACF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BB08A-E9BA-7238-467E-3FC04F7AE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68A9F-C23D-CD63-D9A3-0B742442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001EA-CB00-845E-A4FB-2A0A78E2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8E1B1-60EF-E82E-F217-508A65EF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9895-F500-6F6F-7291-7CAFC133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EBAE-0316-3710-0132-681F9B62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7304A-D8E8-C770-C067-530B1E7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A4C1D-B1AA-4177-5B1C-04707926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74463-6001-B4DF-C7E0-29E9FD11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CAB70-5923-96F1-20E3-8B0A4FD1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464F-F6E9-7288-9134-2D21BF1D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B9B6-CC8A-4D19-2FB6-2FCFA0AE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471A-AF95-6F7C-6B9B-53D7CACF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5B788-FBC4-2176-BF5A-A5408336D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ED57A-896F-47C2-FD49-E366A21D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90C-D769-6578-951E-1185FF4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B2466-19E1-E20B-7895-54AF975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529D-0F34-D5FA-0AC5-0735177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011DB-FD59-B22B-29B7-8BA1B35DF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5CCB3-BF9B-900D-D7A0-FBE22642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7F3E-824D-30AF-E191-CB5E5418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AB573-A1B2-EB6E-0A2B-CC53D44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C96A-B600-50B3-1A90-2B1FBE6B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85DFF-70C8-7257-6079-FB034BF7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412"/>
            <a:ext cx="10515600" cy="99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9855-6BC9-76CD-B993-4CB936F5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66530"/>
            <a:ext cx="10515600" cy="54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33147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4A68"/>
          </a:solidFill>
          <a:highlight>
            <a:srgbClr val="FFFFFF"/>
          </a:highlight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DF0B-3455-FC6D-09A4-58A27346D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68" y="2049864"/>
            <a:ext cx="11182864" cy="15771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noProof="0" dirty="0"/>
              <a:t>L’INTEGRATION DU PLAN D’ACTION NATIONAL NRBC A LA STRATEGIE NATIONALE DE REDUCTION DES RISQUES DE CATASTROPHES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2A64-0F7D-042F-FE33-667FEC8D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0677"/>
            <a:ext cx="9144000" cy="486508"/>
          </a:xfrm>
        </p:spPr>
        <p:txBody>
          <a:bodyPr/>
          <a:lstStyle/>
          <a:p>
            <a:r>
              <a:rPr lang="fr-FR" noProof="0" dirty="0">
                <a:solidFill>
                  <a:schemeClr val="bg1"/>
                </a:solidFill>
              </a:rPr>
              <a:t>14 mai 2025, Bruxelles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9D0B0-731F-470E-ED7F-4D119CA87F17}"/>
              </a:ext>
            </a:extLst>
          </p:cNvPr>
          <p:cNvSpPr/>
          <p:nvPr/>
        </p:nvSpPr>
        <p:spPr>
          <a:xfrm>
            <a:off x="0" y="4996543"/>
            <a:ext cx="12192000" cy="39188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C541D56-2B79-25D5-B33F-4DBC266A33DA}"/>
              </a:ext>
            </a:extLst>
          </p:cNvPr>
          <p:cNvSpPr txBox="1">
            <a:spLocks/>
          </p:cNvSpPr>
          <p:nvPr/>
        </p:nvSpPr>
        <p:spPr>
          <a:xfrm>
            <a:off x="2100943" y="4996543"/>
            <a:ext cx="7990114" cy="48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254A6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>
                <a:solidFill>
                  <a:srgbClr val="264B68"/>
                </a:solidFill>
                <a:latin typeface="Palatino Linotype" panose="02040502050505030304" pitchFamily="18" charset="0"/>
              </a:rPr>
              <a:t>Dr. A. Kader TOURE: Point Focal National NRBC de Côte d'Ivoire</a:t>
            </a:r>
          </a:p>
        </p:txBody>
      </p:sp>
    </p:spTree>
    <p:extLst>
      <p:ext uri="{BB962C8B-B14F-4D97-AF65-F5344CB8AC3E}">
        <p14:creationId xmlns:p14="http://schemas.microsoft.com/office/powerpoint/2010/main" val="399903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F208-A649-3199-4950-BA3499E2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23AE-97A1-6515-AC9F-E3DCBFAE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fr-FR" sz="2800" noProof="0" dirty="0"/>
              <a:t>GESTION DES RISQUES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3E109-48CB-D3CC-F955-28ED584A9CC2}"/>
              </a:ext>
            </a:extLst>
          </p:cNvPr>
          <p:cNvSpPr txBox="1"/>
          <p:nvPr/>
        </p:nvSpPr>
        <p:spPr>
          <a:xfrm>
            <a:off x="4255477" y="4772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noProof="0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4EBEBCC-0977-A9F2-4EEA-A7E056D1A6B7}"/>
              </a:ext>
            </a:extLst>
          </p:cNvPr>
          <p:cNvGrpSpPr/>
          <p:nvPr/>
        </p:nvGrpSpPr>
        <p:grpSpPr>
          <a:xfrm>
            <a:off x="3836737" y="4031783"/>
            <a:ext cx="4769932" cy="1481440"/>
            <a:chOff x="4114800" y="3280718"/>
            <a:chExt cx="3669956" cy="1112108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B30BAF4-67E3-DD7E-3774-DD3456823C88}"/>
                </a:ext>
              </a:extLst>
            </p:cNvPr>
            <p:cNvSpPr/>
            <p:nvPr/>
          </p:nvSpPr>
          <p:spPr>
            <a:xfrm>
              <a:off x="5004486" y="3280718"/>
              <a:ext cx="2780270" cy="1112108"/>
            </a:xfrm>
            <a:custGeom>
              <a:avLst/>
              <a:gdLst/>
              <a:ahLst/>
              <a:cxnLst/>
              <a:rect l="0" t="0" r="0" b="0"/>
              <a:pathLst>
                <a:path w="2780270" h="1112108">
                  <a:moveTo>
                    <a:pt x="0" y="1112108"/>
                  </a:moveTo>
                  <a:lnTo>
                    <a:pt x="9145" y="1107474"/>
                  </a:lnTo>
                  <a:cubicBezTo>
                    <a:pt x="202116" y="1001175"/>
                    <a:pt x="333083" y="794097"/>
                    <a:pt x="333083" y="556054"/>
                  </a:cubicBezTo>
                  <a:cubicBezTo>
                    <a:pt x="333083" y="318010"/>
                    <a:pt x="202116" y="110932"/>
                    <a:pt x="9145" y="4636"/>
                  </a:cubicBezTo>
                  <a:lnTo>
                    <a:pt x="0" y="0"/>
                  </a:lnTo>
                  <a:lnTo>
                    <a:pt x="9145" y="0"/>
                  </a:lnTo>
                  <a:lnTo>
                    <a:pt x="2231528" y="0"/>
                  </a:lnTo>
                  <a:cubicBezTo>
                    <a:pt x="2534892" y="0"/>
                    <a:pt x="2780270" y="248953"/>
                    <a:pt x="2780270" y="556054"/>
                  </a:cubicBezTo>
                  <a:cubicBezTo>
                    <a:pt x="2780270" y="863154"/>
                    <a:pt x="2534892" y="1112108"/>
                    <a:pt x="2231528" y="1112108"/>
                  </a:cubicBezTo>
                  <a:lnTo>
                    <a:pt x="9145" y="1112108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FCA2454C-0059-067E-401E-B22AB2F625B6}"/>
                </a:ext>
              </a:extLst>
            </p:cNvPr>
            <p:cNvSpPr/>
            <p:nvPr/>
          </p:nvSpPr>
          <p:spPr>
            <a:xfrm>
              <a:off x="4114800" y="3280718"/>
              <a:ext cx="1112108" cy="1112108"/>
            </a:xfrm>
            <a:custGeom>
              <a:avLst/>
              <a:gdLst/>
              <a:ahLst/>
              <a:cxnLst/>
              <a:rect l="0" t="0" r="0" b="0"/>
              <a:pathLst>
                <a:path w="1112108" h="1112108">
                  <a:moveTo>
                    <a:pt x="1112108" y="556054"/>
                  </a:moveTo>
                  <a:cubicBezTo>
                    <a:pt x="1112108" y="863154"/>
                    <a:pt x="863154" y="1112108"/>
                    <a:pt x="556054" y="1112108"/>
                  </a:cubicBezTo>
                  <a:cubicBezTo>
                    <a:pt x="248953" y="1112108"/>
                    <a:pt x="0" y="863154"/>
                    <a:pt x="0" y="556054"/>
                  </a:cubicBezTo>
                  <a:cubicBezTo>
                    <a:pt x="0" y="248953"/>
                    <a:pt x="248953" y="0"/>
                    <a:pt x="556054" y="0"/>
                  </a:cubicBezTo>
                  <a:cubicBezTo>
                    <a:pt x="863154" y="0"/>
                    <a:pt x="1112108" y="248953"/>
                    <a:pt x="1112108" y="556054"/>
                  </a:cubicBezTo>
                  <a:close/>
                  <a:moveTo>
                    <a:pt x="139758" y="556054"/>
                  </a:moveTo>
                  <a:cubicBezTo>
                    <a:pt x="139758" y="785967"/>
                    <a:pt x="326140" y="972353"/>
                    <a:pt x="556054" y="972353"/>
                  </a:cubicBezTo>
                  <a:cubicBezTo>
                    <a:pt x="785967" y="972353"/>
                    <a:pt x="972353" y="785967"/>
                    <a:pt x="972353" y="556054"/>
                  </a:cubicBezTo>
                  <a:cubicBezTo>
                    <a:pt x="972353" y="326140"/>
                    <a:pt x="785967" y="139758"/>
                    <a:pt x="556054" y="139758"/>
                  </a:cubicBezTo>
                  <a:cubicBezTo>
                    <a:pt x="326140" y="139758"/>
                    <a:pt x="139758" y="326140"/>
                    <a:pt x="139758" y="556054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B2FEEF8E-B4C3-F0E8-2D43-777C07E3E84E}"/>
                </a:ext>
              </a:extLst>
            </p:cNvPr>
            <p:cNvSpPr/>
            <p:nvPr/>
          </p:nvSpPr>
          <p:spPr>
            <a:xfrm>
              <a:off x="5004486" y="3280718"/>
              <a:ext cx="2780270" cy="1112108"/>
            </a:xfrm>
            <a:custGeom>
              <a:avLst/>
              <a:gdLst/>
              <a:ahLst/>
              <a:cxnLst/>
              <a:rect l="0" t="0" r="0" b="0"/>
              <a:pathLst>
                <a:path w="2780270" h="1112108">
                  <a:moveTo>
                    <a:pt x="0" y="1112108"/>
                  </a:moveTo>
                  <a:lnTo>
                    <a:pt x="9145" y="1107470"/>
                  </a:lnTo>
                  <a:cubicBezTo>
                    <a:pt x="202116" y="1001174"/>
                    <a:pt x="333083" y="794097"/>
                    <a:pt x="333083" y="556054"/>
                  </a:cubicBezTo>
                  <a:cubicBezTo>
                    <a:pt x="333083" y="318010"/>
                    <a:pt x="202116" y="110932"/>
                    <a:pt x="9145" y="4636"/>
                  </a:cubicBezTo>
                  <a:lnTo>
                    <a:pt x="0" y="0"/>
                  </a:lnTo>
                  <a:lnTo>
                    <a:pt x="2231532" y="0"/>
                  </a:lnTo>
                  <a:cubicBezTo>
                    <a:pt x="2534895" y="0"/>
                    <a:pt x="2780270" y="248953"/>
                    <a:pt x="2780270" y="556054"/>
                  </a:cubicBezTo>
                  <a:cubicBezTo>
                    <a:pt x="2780270" y="863154"/>
                    <a:pt x="2534895" y="1112108"/>
                    <a:pt x="2231532" y="1112108"/>
                  </a:cubicBezTo>
                  <a:close/>
                </a:path>
              </a:pathLst>
            </a:custGeom>
            <a:noFill/>
            <a:ln w="1390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DF22F2EC-9FF9-4072-2A61-2CB36C990CEF}"/>
                </a:ext>
              </a:extLst>
            </p:cNvPr>
            <p:cNvSpPr/>
            <p:nvPr/>
          </p:nvSpPr>
          <p:spPr>
            <a:xfrm>
              <a:off x="4114800" y="3280718"/>
              <a:ext cx="1112108" cy="1112108"/>
            </a:xfrm>
            <a:custGeom>
              <a:avLst/>
              <a:gdLst/>
              <a:ahLst/>
              <a:cxnLst/>
              <a:rect l="0" t="0" r="0" b="0"/>
              <a:pathLst>
                <a:path w="1112108" h="1112108">
                  <a:moveTo>
                    <a:pt x="1112108" y="556054"/>
                  </a:moveTo>
                  <a:cubicBezTo>
                    <a:pt x="1112108" y="863154"/>
                    <a:pt x="863154" y="1112108"/>
                    <a:pt x="556054" y="1112108"/>
                  </a:cubicBezTo>
                  <a:cubicBezTo>
                    <a:pt x="248953" y="1112108"/>
                    <a:pt x="0" y="863154"/>
                    <a:pt x="0" y="556054"/>
                  </a:cubicBezTo>
                  <a:cubicBezTo>
                    <a:pt x="0" y="248953"/>
                    <a:pt x="248953" y="0"/>
                    <a:pt x="556054" y="0"/>
                  </a:cubicBezTo>
                  <a:cubicBezTo>
                    <a:pt x="863154" y="0"/>
                    <a:pt x="1112108" y="248953"/>
                    <a:pt x="1112108" y="556054"/>
                  </a:cubicBezTo>
                  <a:close/>
                  <a:moveTo>
                    <a:pt x="139758" y="556054"/>
                  </a:moveTo>
                  <a:cubicBezTo>
                    <a:pt x="139758" y="785967"/>
                    <a:pt x="326140" y="972349"/>
                    <a:pt x="556054" y="972349"/>
                  </a:cubicBezTo>
                  <a:cubicBezTo>
                    <a:pt x="785967" y="972349"/>
                    <a:pt x="972349" y="785967"/>
                    <a:pt x="972349" y="556054"/>
                  </a:cubicBezTo>
                  <a:cubicBezTo>
                    <a:pt x="972349" y="326140"/>
                    <a:pt x="785967" y="139758"/>
                    <a:pt x="556054" y="139758"/>
                  </a:cubicBezTo>
                  <a:cubicBezTo>
                    <a:pt x="326140" y="139758"/>
                    <a:pt x="139758" y="326140"/>
                    <a:pt x="139758" y="556054"/>
                  </a:cubicBezTo>
                  <a:close/>
                </a:path>
              </a:pathLst>
            </a:custGeom>
            <a:noFill/>
            <a:ln w="1390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2D83361-0328-57C0-B922-61090045F176}"/>
              </a:ext>
            </a:extLst>
          </p:cNvPr>
          <p:cNvGrpSpPr/>
          <p:nvPr/>
        </p:nvGrpSpPr>
        <p:grpSpPr>
          <a:xfrm>
            <a:off x="3836738" y="1845323"/>
            <a:ext cx="4769931" cy="1481440"/>
            <a:chOff x="4114800" y="1834978"/>
            <a:chExt cx="3669956" cy="1112108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3CF72B89-529E-5A38-FB32-E0F4DC58D909}"/>
                </a:ext>
              </a:extLst>
            </p:cNvPr>
            <p:cNvSpPr/>
            <p:nvPr/>
          </p:nvSpPr>
          <p:spPr>
            <a:xfrm>
              <a:off x="5004486" y="1834978"/>
              <a:ext cx="2780270" cy="1112108"/>
            </a:xfrm>
            <a:custGeom>
              <a:avLst/>
              <a:gdLst/>
              <a:ahLst/>
              <a:cxnLst/>
              <a:rect l="0" t="0" r="0" b="0"/>
              <a:pathLst>
                <a:path w="2780270" h="1112108">
                  <a:moveTo>
                    <a:pt x="0" y="1112108"/>
                  </a:moveTo>
                  <a:lnTo>
                    <a:pt x="9145" y="1107474"/>
                  </a:lnTo>
                  <a:cubicBezTo>
                    <a:pt x="202116" y="1001175"/>
                    <a:pt x="333083" y="794097"/>
                    <a:pt x="333083" y="556054"/>
                  </a:cubicBezTo>
                  <a:cubicBezTo>
                    <a:pt x="333083" y="318010"/>
                    <a:pt x="202116" y="110932"/>
                    <a:pt x="9145" y="4636"/>
                  </a:cubicBezTo>
                  <a:lnTo>
                    <a:pt x="0" y="0"/>
                  </a:lnTo>
                  <a:lnTo>
                    <a:pt x="9145" y="0"/>
                  </a:lnTo>
                  <a:lnTo>
                    <a:pt x="2231528" y="0"/>
                  </a:lnTo>
                  <a:cubicBezTo>
                    <a:pt x="2534892" y="0"/>
                    <a:pt x="2780270" y="248953"/>
                    <a:pt x="2780270" y="556054"/>
                  </a:cubicBezTo>
                  <a:cubicBezTo>
                    <a:pt x="2780270" y="863154"/>
                    <a:pt x="2534892" y="1112108"/>
                    <a:pt x="2231528" y="1112108"/>
                  </a:cubicBezTo>
                  <a:lnTo>
                    <a:pt x="9145" y="1112108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78ACC3D-2E38-BF49-6E7C-C3CBA5FFEB0C}"/>
                </a:ext>
              </a:extLst>
            </p:cNvPr>
            <p:cNvSpPr/>
            <p:nvPr/>
          </p:nvSpPr>
          <p:spPr>
            <a:xfrm>
              <a:off x="4114800" y="1834978"/>
              <a:ext cx="1112108" cy="1112108"/>
            </a:xfrm>
            <a:custGeom>
              <a:avLst/>
              <a:gdLst/>
              <a:ahLst/>
              <a:cxnLst/>
              <a:rect l="0" t="0" r="0" b="0"/>
              <a:pathLst>
                <a:path w="1112108" h="1112108">
                  <a:moveTo>
                    <a:pt x="1112108" y="556054"/>
                  </a:moveTo>
                  <a:cubicBezTo>
                    <a:pt x="1112108" y="863154"/>
                    <a:pt x="863154" y="1112108"/>
                    <a:pt x="556054" y="1112108"/>
                  </a:cubicBezTo>
                  <a:cubicBezTo>
                    <a:pt x="248953" y="1112108"/>
                    <a:pt x="0" y="863154"/>
                    <a:pt x="0" y="556054"/>
                  </a:cubicBezTo>
                  <a:cubicBezTo>
                    <a:pt x="0" y="248953"/>
                    <a:pt x="248953" y="0"/>
                    <a:pt x="556054" y="0"/>
                  </a:cubicBezTo>
                  <a:cubicBezTo>
                    <a:pt x="863154" y="0"/>
                    <a:pt x="1112108" y="248953"/>
                    <a:pt x="1112108" y="556054"/>
                  </a:cubicBezTo>
                  <a:close/>
                  <a:moveTo>
                    <a:pt x="139758" y="556054"/>
                  </a:moveTo>
                  <a:cubicBezTo>
                    <a:pt x="139758" y="785967"/>
                    <a:pt x="326140" y="972353"/>
                    <a:pt x="556054" y="972353"/>
                  </a:cubicBezTo>
                  <a:cubicBezTo>
                    <a:pt x="785967" y="972353"/>
                    <a:pt x="972353" y="785967"/>
                    <a:pt x="972353" y="556054"/>
                  </a:cubicBezTo>
                  <a:cubicBezTo>
                    <a:pt x="972353" y="326140"/>
                    <a:pt x="785967" y="139758"/>
                    <a:pt x="556054" y="139758"/>
                  </a:cubicBezTo>
                  <a:cubicBezTo>
                    <a:pt x="326140" y="139758"/>
                    <a:pt x="139758" y="326140"/>
                    <a:pt x="139758" y="556054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BE60B125-A7B3-F59A-7D4F-022CA7D81745}"/>
                </a:ext>
              </a:extLst>
            </p:cNvPr>
            <p:cNvSpPr/>
            <p:nvPr/>
          </p:nvSpPr>
          <p:spPr>
            <a:xfrm>
              <a:off x="5004486" y="1834978"/>
              <a:ext cx="2780270" cy="1112108"/>
            </a:xfrm>
            <a:custGeom>
              <a:avLst/>
              <a:gdLst/>
              <a:ahLst/>
              <a:cxnLst/>
              <a:rect l="0" t="0" r="0" b="0"/>
              <a:pathLst>
                <a:path w="2780270" h="1112108">
                  <a:moveTo>
                    <a:pt x="0" y="1112108"/>
                  </a:moveTo>
                  <a:lnTo>
                    <a:pt x="9145" y="1107470"/>
                  </a:lnTo>
                  <a:cubicBezTo>
                    <a:pt x="202116" y="1001174"/>
                    <a:pt x="333083" y="794097"/>
                    <a:pt x="333083" y="556054"/>
                  </a:cubicBezTo>
                  <a:cubicBezTo>
                    <a:pt x="333083" y="318010"/>
                    <a:pt x="202116" y="110932"/>
                    <a:pt x="9145" y="4636"/>
                  </a:cubicBezTo>
                  <a:lnTo>
                    <a:pt x="0" y="0"/>
                  </a:lnTo>
                  <a:lnTo>
                    <a:pt x="2231532" y="0"/>
                  </a:lnTo>
                  <a:cubicBezTo>
                    <a:pt x="2534895" y="0"/>
                    <a:pt x="2780270" y="248953"/>
                    <a:pt x="2780270" y="556054"/>
                  </a:cubicBezTo>
                  <a:cubicBezTo>
                    <a:pt x="2780270" y="863154"/>
                    <a:pt x="2534895" y="1112108"/>
                    <a:pt x="2231532" y="1112108"/>
                  </a:cubicBezTo>
                  <a:close/>
                </a:path>
              </a:pathLst>
            </a:custGeom>
            <a:noFill/>
            <a:ln w="1390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3E5D23BF-117A-EAA2-371D-DA7B77C8080C}"/>
                </a:ext>
              </a:extLst>
            </p:cNvPr>
            <p:cNvSpPr/>
            <p:nvPr/>
          </p:nvSpPr>
          <p:spPr>
            <a:xfrm>
              <a:off x="4114800" y="1834978"/>
              <a:ext cx="1112108" cy="1112108"/>
            </a:xfrm>
            <a:custGeom>
              <a:avLst/>
              <a:gdLst/>
              <a:ahLst/>
              <a:cxnLst/>
              <a:rect l="0" t="0" r="0" b="0"/>
              <a:pathLst>
                <a:path w="1112108" h="1112108">
                  <a:moveTo>
                    <a:pt x="1112108" y="556054"/>
                  </a:moveTo>
                  <a:cubicBezTo>
                    <a:pt x="1112108" y="863154"/>
                    <a:pt x="863154" y="1112108"/>
                    <a:pt x="556054" y="1112108"/>
                  </a:cubicBezTo>
                  <a:cubicBezTo>
                    <a:pt x="248953" y="1112108"/>
                    <a:pt x="0" y="863154"/>
                    <a:pt x="0" y="556054"/>
                  </a:cubicBezTo>
                  <a:cubicBezTo>
                    <a:pt x="0" y="248953"/>
                    <a:pt x="248953" y="0"/>
                    <a:pt x="556054" y="0"/>
                  </a:cubicBezTo>
                  <a:cubicBezTo>
                    <a:pt x="863154" y="0"/>
                    <a:pt x="1112108" y="248953"/>
                    <a:pt x="1112108" y="556054"/>
                  </a:cubicBezTo>
                  <a:close/>
                  <a:moveTo>
                    <a:pt x="139758" y="556054"/>
                  </a:moveTo>
                  <a:cubicBezTo>
                    <a:pt x="139758" y="785967"/>
                    <a:pt x="326140" y="972349"/>
                    <a:pt x="556054" y="972349"/>
                  </a:cubicBezTo>
                  <a:cubicBezTo>
                    <a:pt x="785967" y="972349"/>
                    <a:pt x="972349" y="785967"/>
                    <a:pt x="972349" y="556054"/>
                  </a:cubicBezTo>
                  <a:cubicBezTo>
                    <a:pt x="972349" y="326140"/>
                    <a:pt x="785967" y="139758"/>
                    <a:pt x="556054" y="139758"/>
                  </a:cubicBezTo>
                  <a:cubicBezTo>
                    <a:pt x="326140" y="139758"/>
                    <a:pt x="139758" y="326140"/>
                    <a:pt x="139758" y="556054"/>
                  </a:cubicBezTo>
                  <a:close/>
                </a:path>
              </a:pathLst>
            </a:custGeom>
            <a:noFill/>
            <a:ln w="1390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BAF0D194-D62D-440F-463E-B2298E98AF75}"/>
              </a:ext>
            </a:extLst>
          </p:cNvPr>
          <p:cNvGrpSpPr/>
          <p:nvPr/>
        </p:nvGrpSpPr>
        <p:grpSpPr>
          <a:xfrm>
            <a:off x="187062" y="2773171"/>
            <a:ext cx="2001794" cy="2001794"/>
            <a:chOff x="444843" y="2113005"/>
            <a:chExt cx="2001794" cy="2001794"/>
          </a:xfrm>
        </p:grpSpPr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3E155686-B714-3C35-6C25-F5CEEC50969A}"/>
                </a:ext>
              </a:extLst>
            </p:cNvPr>
            <p:cNvSpPr/>
            <p:nvPr/>
          </p:nvSpPr>
          <p:spPr>
            <a:xfrm>
              <a:off x="444843" y="2113005"/>
              <a:ext cx="2001794" cy="2001794"/>
            </a:xfrm>
            <a:custGeom>
              <a:avLst/>
              <a:gdLst/>
              <a:ahLst/>
              <a:cxnLst/>
              <a:rect l="0" t="0" r="0" b="0"/>
              <a:pathLst>
                <a:path w="2001794" h="2001794">
                  <a:moveTo>
                    <a:pt x="2001794" y="1000897"/>
                  </a:moveTo>
                  <a:cubicBezTo>
                    <a:pt x="2001794" y="1553679"/>
                    <a:pt x="1553679" y="2001794"/>
                    <a:pt x="1000897" y="2001794"/>
                  </a:cubicBezTo>
                  <a:cubicBezTo>
                    <a:pt x="448116" y="2001794"/>
                    <a:pt x="0" y="1553679"/>
                    <a:pt x="0" y="1000897"/>
                  </a:cubicBezTo>
                  <a:cubicBezTo>
                    <a:pt x="0" y="448116"/>
                    <a:pt x="448116" y="0"/>
                    <a:pt x="1000897" y="0"/>
                  </a:cubicBezTo>
                  <a:cubicBezTo>
                    <a:pt x="1553679" y="0"/>
                    <a:pt x="2001794" y="448116"/>
                    <a:pt x="2001794" y="1000897"/>
                  </a:cubicBezTo>
                  <a:close/>
                  <a:moveTo>
                    <a:pt x="198889" y="1000897"/>
                  </a:moveTo>
                  <a:cubicBezTo>
                    <a:pt x="198889" y="1443831"/>
                    <a:pt x="557960" y="1802903"/>
                    <a:pt x="1000897" y="1802903"/>
                  </a:cubicBezTo>
                  <a:cubicBezTo>
                    <a:pt x="1443831" y="1802903"/>
                    <a:pt x="1802903" y="1443831"/>
                    <a:pt x="1802903" y="1000897"/>
                  </a:cubicBezTo>
                  <a:cubicBezTo>
                    <a:pt x="1802903" y="557960"/>
                    <a:pt x="1443831" y="198889"/>
                    <a:pt x="1000897" y="198889"/>
                  </a:cubicBezTo>
                  <a:cubicBezTo>
                    <a:pt x="557960" y="198889"/>
                    <a:pt x="198889" y="557960"/>
                    <a:pt x="198889" y="100089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03B8A67E-6EFB-F330-880C-7EDD67E59765}"/>
                </a:ext>
              </a:extLst>
            </p:cNvPr>
            <p:cNvSpPr/>
            <p:nvPr/>
          </p:nvSpPr>
          <p:spPr>
            <a:xfrm>
              <a:off x="444843" y="2113005"/>
              <a:ext cx="2001794" cy="2001794"/>
            </a:xfrm>
            <a:custGeom>
              <a:avLst/>
              <a:gdLst/>
              <a:ahLst/>
              <a:cxnLst/>
              <a:rect l="0" t="0" r="0" b="0"/>
              <a:pathLst>
                <a:path w="2001794" h="2001794">
                  <a:moveTo>
                    <a:pt x="2001794" y="1000897"/>
                  </a:moveTo>
                  <a:cubicBezTo>
                    <a:pt x="2001794" y="1553678"/>
                    <a:pt x="1553678" y="2001794"/>
                    <a:pt x="1000897" y="2001794"/>
                  </a:cubicBezTo>
                  <a:cubicBezTo>
                    <a:pt x="448116" y="2001794"/>
                    <a:pt x="0" y="1553678"/>
                    <a:pt x="0" y="1000897"/>
                  </a:cubicBezTo>
                  <a:cubicBezTo>
                    <a:pt x="0" y="448116"/>
                    <a:pt x="448116" y="0"/>
                    <a:pt x="1000897" y="0"/>
                  </a:cubicBezTo>
                  <a:cubicBezTo>
                    <a:pt x="1553678" y="0"/>
                    <a:pt x="2001794" y="448116"/>
                    <a:pt x="2001794" y="1000897"/>
                  </a:cubicBezTo>
                  <a:close/>
                  <a:moveTo>
                    <a:pt x="198889" y="1000897"/>
                  </a:moveTo>
                  <a:cubicBezTo>
                    <a:pt x="198889" y="1443834"/>
                    <a:pt x="557960" y="1802905"/>
                    <a:pt x="1000897" y="1802905"/>
                  </a:cubicBezTo>
                  <a:cubicBezTo>
                    <a:pt x="1443834" y="1802905"/>
                    <a:pt x="1802905" y="1443834"/>
                    <a:pt x="1802905" y="1000897"/>
                  </a:cubicBezTo>
                  <a:cubicBezTo>
                    <a:pt x="1802905" y="557960"/>
                    <a:pt x="1443834" y="198889"/>
                    <a:pt x="1000897" y="198889"/>
                  </a:cubicBezTo>
                  <a:cubicBezTo>
                    <a:pt x="557960" y="198889"/>
                    <a:pt x="198889" y="557960"/>
                    <a:pt x="198889" y="1000897"/>
                  </a:cubicBezTo>
                  <a:close/>
                </a:path>
              </a:pathLst>
            </a:custGeom>
            <a:noFill/>
            <a:ln w="1390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DA1D57E8-2AF1-89AF-BFB8-07EE561E7618}"/>
              </a:ext>
            </a:extLst>
          </p:cNvPr>
          <p:cNvGrpSpPr/>
          <p:nvPr/>
        </p:nvGrpSpPr>
        <p:grpSpPr>
          <a:xfrm>
            <a:off x="2169447" y="2591875"/>
            <a:ext cx="1501345" cy="500448"/>
            <a:chOff x="2557848" y="2335427"/>
            <a:chExt cx="1501345" cy="500448"/>
          </a:xfrm>
        </p:grpSpPr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FAB227B0-2399-00CE-352C-27C541EFA8DE}"/>
                </a:ext>
              </a:extLst>
            </p:cNvPr>
            <p:cNvSpPr/>
            <p:nvPr/>
          </p:nvSpPr>
          <p:spPr>
            <a:xfrm>
              <a:off x="2557848" y="2335427"/>
              <a:ext cx="1501345" cy="500448"/>
            </a:xfrm>
            <a:custGeom>
              <a:avLst/>
              <a:gdLst/>
              <a:ahLst/>
              <a:cxnLst/>
              <a:rect l="0" t="0" r="0" b="0"/>
              <a:pathLst>
                <a:path w="1501345" h="500448">
                  <a:moveTo>
                    <a:pt x="1501345" y="55605"/>
                  </a:moveTo>
                  <a:cubicBezTo>
                    <a:pt x="1501345" y="86315"/>
                    <a:pt x="1476453" y="111210"/>
                    <a:pt x="1445740" y="111210"/>
                  </a:cubicBezTo>
                  <a:cubicBezTo>
                    <a:pt x="1415027" y="111210"/>
                    <a:pt x="1390135" y="86315"/>
                    <a:pt x="1390135" y="55605"/>
                  </a:cubicBezTo>
                  <a:cubicBezTo>
                    <a:pt x="1390135" y="24895"/>
                    <a:pt x="1415027" y="0"/>
                    <a:pt x="1445740" y="0"/>
                  </a:cubicBezTo>
                  <a:cubicBezTo>
                    <a:pt x="1476453" y="0"/>
                    <a:pt x="1501345" y="24895"/>
                    <a:pt x="1501345" y="55605"/>
                  </a:cubicBezTo>
                  <a:close/>
                  <a:moveTo>
                    <a:pt x="111210" y="444843"/>
                  </a:moveTo>
                  <a:cubicBezTo>
                    <a:pt x="111210" y="475553"/>
                    <a:pt x="86315" y="500448"/>
                    <a:pt x="55605" y="500448"/>
                  </a:cubicBezTo>
                  <a:cubicBezTo>
                    <a:pt x="24895" y="500448"/>
                    <a:pt x="0" y="475553"/>
                    <a:pt x="0" y="444843"/>
                  </a:cubicBezTo>
                  <a:cubicBezTo>
                    <a:pt x="0" y="414133"/>
                    <a:pt x="24895" y="389237"/>
                    <a:pt x="55605" y="389237"/>
                  </a:cubicBezTo>
                  <a:cubicBezTo>
                    <a:pt x="86315" y="389237"/>
                    <a:pt x="111210" y="414133"/>
                    <a:pt x="111210" y="444843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1EF323EB-5C02-0FC7-C3A6-48ACD2C8E246}"/>
                </a:ext>
              </a:extLst>
            </p:cNvPr>
            <p:cNvSpPr/>
            <p:nvPr/>
          </p:nvSpPr>
          <p:spPr>
            <a:xfrm>
              <a:off x="2557848" y="2335427"/>
              <a:ext cx="1501345" cy="500448"/>
            </a:xfrm>
            <a:custGeom>
              <a:avLst/>
              <a:gdLst/>
              <a:ahLst/>
              <a:cxnLst/>
              <a:rect l="0" t="0" r="0" b="0"/>
              <a:pathLst>
                <a:path w="1501345" h="500448">
                  <a:moveTo>
                    <a:pt x="1501345" y="55605"/>
                  </a:moveTo>
                  <a:cubicBezTo>
                    <a:pt x="1501345" y="86315"/>
                    <a:pt x="1476450" y="111210"/>
                    <a:pt x="1445740" y="111210"/>
                  </a:cubicBezTo>
                  <a:cubicBezTo>
                    <a:pt x="1415030" y="111210"/>
                    <a:pt x="1390135" y="86315"/>
                    <a:pt x="1390135" y="55605"/>
                  </a:cubicBezTo>
                  <a:cubicBezTo>
                    <a:pt x="1390135" y="24895"/>
                    <a:pt x="1415030" y="0"/>
                    <a:pt x="1445740" y="0"/>
                  </a:cubicBezTo>
                  <a:cubicBezTo>
                    <a:pt x="1476450" y="0"/>
                    <a:pt x="1501345" y="24895"/>
                    <a:pt x="1501345" y="55605"/>
                  </a:cubicBezTo>
                  <a:close/>
                  <a:moveTo>
                    <a:pt x="111210" y="444843"/>
                  </a:moveTo>
                  <a:cubicBezTo>
                    <a:pt x="111210" y="475553"/>
                    <a:pt x="86315" y="500448"/>
                    <a:pt x="55605" y="500448"/>
                  </a:cubicBezTo>
                  <a:cubicBezTo>
                    <a:pt x="24895" y="500448"/>
                    <a:pt x="0" y="475553"/>
                    <a:pt x="0" y="444843"/>
                  </a:cubicBezTo>
                  <a:cubicBezTo>
                    <a:pt x="0" y="414133"/>
                    <a:pt x="24895" y="389237"/>
                    <a:pt x="55605" y="389237"/>
                  </a:cubicBezTo>
                  <a:cubicBezTo>
                    <a:pt x="86315" y="389237"/>
                    <a:pt x="111210" y="414133"/>
                    <a:pt x="111210" y="444843"/>
                  </a:cubicBezTo>
                  <a:close/>
                  <a:moveTo>
                    <a:pt x="101943" y="417040"/>
                  </a:moveTo>
                  <a:lnTo>
                    <a:pt x="497169" y="55605"/>
                  </a:lnTo>
                  <a:lnTo>
                    <a:pt x="1390135" y="55605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23" name="Group 19">
            <a:extLst>
              <a:ext uri="{FF2B5EF4-FFF2-40B4-BE49-F238E27FC236}">
                <a16:creationId xmlns:a16="http://schemas.microsoft.com/office/drawing/2014/main" id="{69EE7BFC-C28C-205D-6B38-E14E08D25D3F}"/>
              </a:ext>
            </a:extLst>
          </p:cNvPr>
          <p:cNvGrpSpPr/>
          <p:nvPr/>
        </p:nvGrpSpPr>
        <p:grpSpPr>
          <a:xfrm>
            <a:off x="2189359" y="4283038"/>
            <a:ext cx="1501345" cy="500448"/>
            <a:chOff x="2557848" y="3391929"/>
            <a:chExt cx="1501345" cy="500448"/>
          </a:xfrm>
        </p:grpSpPr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CA8ADBD7-3FC2-9D32-F752-250358D8E287}"/>
                </a:ext>
              </a:extLst>
            </p:cNvPr>
            <p:cNvSpPr/>
            <p:nvPr/>
          </p:nvSpPr>
          <p:spPr>
            <a:xfrm>
              <a:off x="2557848" y="3391929"/>
              <a:ext cx="1501345" cy="500448"/>
            </a:xfrm>
            <a:custGeom>
              <a:avLst/>
              <a:gdLst/>
              <a:ahLst/>
              <a:cxnLst/>
              <a:rect l="0" t="0" r="0" b="0"/>
              <a:pathLst>
                <a:path w="1501345" h="500448">
                  <a:moveTo>
                    <a:pt x="1445740" y="500448"/>
                  </a:moveTo>
                  <a:cubicBezTo>
                    <a:pt x="1415027" y="500448"/>
                    <a:pt x="1390135" y="475553"/>
                    <a:pt x="1390135" y="444843"/>
                  </a:cubicBezTo>
                  <a:cubicBezTo>
                    <a:pt x="1390135" y="414133"/>
                    <a:pt x="1415027" y="389237"/>
                    <a:pt x="1445740" y="389237"/>
                  </a:cubicBezTo>
                  <a:cubicBezTo>
                    <a:pt x="1476453" y="389237"/>
                    <a:pt x="1501345" y="414133"/>
                    <a:pt x="1501345" y="444843"/>
                  </a:cubicBezTo>
                  <a:cubicBezTo>
                    <a:pt x="1501345" y="475553"/>
                    <a:pt x="1476453" y="500448"/>
                    <a:pt x="1445740" y="500448"/>
                  </a:cubicBezTo>
                  <a:close/>
                  <a:moveTo>
                    <a:pt x="55605" y="111210"/>
                  </a:moveTo>
                  <a:cubicBezTo>
                    <a:pt x="24895" y="111210"/>
                    <a:pt x="0" y="86315"/>
                    <a:pt x="0" y="55605"/>
                  </a:cubicBezTo>
                  <a:cubicBezTo>
                    <a:pt x="0" y="24895"/>
                    <a:pt x="24895" y="0"/>
                    <a:pt x="55605" y="0"/>
                  </a:cubicBezTo>
                  <a:cubicBezTo>
                    <a:pt x="86315" y="0"/>
                    <a:pt x="111210" y="24895"/>
                    <a:pt x="111210" y="55605"/>
                  </a:cubicBezTo>
                  <a:cubicBezTo>
                    <a:pt x="111210" y="86315"/>
                    <a:pt x="86315" y="111210"/>
                    <a:pt x="55605" y="111210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E2EDA5EC-E3BC-1F8C-30EB-42527EBDC41A}"/>
                </a:ext>
              </a:extLst>
            </p:cNvPr>
            <p:cNvSpPr/>
            <p:nvPr/>
          </p:nvSpPr>
          <p:spPr>
            <a:xfrm>
              <a:off x="2557848" y="3391929"/>
              <a:ext cx="1501345" cy="500448"/>
            </a:xfrm>
            <a:custGeom>
              <a:avLst/>
              <a:gdLst/>
              <a:ahLst/>
              <a:cxnLst/>
              <a:rect l="0" t="0" r="0" b="0"/>
              <a:pathLst>
                <a:path w="1501345" h="500448">
                  <a:moveTo>
                    <a:pt x="1445740" y="500448"/>
                  </a:moveTo>
                  <a:cubicBezTo>
                    <a:pt x="1415030" y="500448"/>
                    <a:pt x="1390135" y="475553"/>
                    <a:pt x="1390135" y="444843"/>
                  </a:cubicBezTo>
                  <a:cubicBezTo>
                    <a:pt x="1390135" y="414133"/>
                    <a:pt x="1415030" y="389237"/>
                    <a:pt x="1445740" y="389237"/>
                  </a:cubicBezTo>
                  <a:cubicBezTo>
                    <a:pt x="1476450" y="389237"/>
                    <a:pt x="1501345" y="414133"/>
                    <a:pt x="1501345" y="444843"/>
                  </a:cubicBezTo>
                  <a:cubicBezTo>
                    <a:pt x="1501345" y="475553"/>
                    <a:pt x="1476450" y="500448"/>
                    <a:pt x="1445740" y="500448"/>
                  </a:cubicBezTo>
                  <a:close/>
                  <a:moveTo>
                    <a:pt x="55605" y="111210"/>
                  </a:moveTo>
                  <a:cubicBezTo>
                    <a:pt x="24895" y="111210"/>
                    <a:pt x="0" y="86315"/>
                    <a:pt x="0" y="55605"/>
                  </a:cubicBezTo>
                  <a:cubicBezTo>
                    <a:pt x="0" y="24895"/>
                    <a:pt x="24895" y="0"/>
                    <a:pt x="55605" y="0"/>
                  </a:cubicBezTo>
                  <a:cubicBezTo>
                    <a:pt x="86315" y="0"/>
                    <a:pt x="111210" y="24895"/>
                    <a:pt x="111210" y="55605"/>
                  </a:cubicBezTo>
                  <a:cubicBezTo>
                    <a:pt x="111210" y="86315"/>
                    <a:pt x="86315" y="111210"/>
                    <a:pt x="55605" y="111210"/>
                  </a:cubicBezTo>
                  <a:close/>
                  <a:moveTo>
                    <a:pt x="1390135" y="444843"/>
                  </a:moveTo>
                  <a:lnTo>
                    <a:pt x="497169" y="444843"/>
                  </a:lnTo>
                  <a:lnTo>
                    <a:pt x="101943" y="83408"/>
                  </a:lnTo>
                </a:path>
              </a:pathLst>
            </a:custGeom>
            <a:noFill/>
            <a:ln w="13901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9EC1E49A-07A5-3913-14FF-C0ADFEF3AE76}"/>
              </a:ext>
            </a:extLst>
          </p:cNvPr>
          <p:cNvSpPr/>
          <p:nvPr/>
        </p:nvSpPr>
        <p:spPr>
          <a:xfrm>
            <a:off x="911713" y="3123658"/>
            <a:ext cx="552452" cy="519581"/>
          </a:xfrm>
          <a:custGeom>
            <a:avLst/>
            <a:gdLst/>
            <a:ahLst/>
            <a:cxnLst/>
            <a:rect l="0" t="0" r="0" b="0"/>
            <a:pathLst>
              <a:path w="552452" h="519581">
                <a:moveTo>
                  <a:pt x="99953" y="32819"/>
                </a:moveTo>
                <a:lnTo>
                  <a:pt x="151318" y="32819"/>
                </a:lnTo>
                <a:cubicBezTo>
                  <a:pt x="158916" y="32817"/>
                  <a:pt x="166033" y="36539"/>
                  <a:pt x="170363" y="42782"/>
                </a:cubicBezTo>
                <a:lnTo>
                  <a:pt x="203657" y="90834"/>
                </a:lnTo>
                <a:cubicBezTo>
                  <a:pt x="205400" y="93341"/>
                  <a:pt x="206628" y="96168"/>
                  <a:pt x="207271" y="99152"/>
                </a:cubicBezTo>
                <a:cubicBezTo>
                  <a:pt x="228955" y="89393"/>
                  <a:pt x="252467" y="84362"/>
                  <a:pt x="276245" y="84393"/>
                </a:cubicBezTo>
                <a:cubicBezTo>
                  <a:pt x="300027" y="84380"/>
                  <a:pt x="323538" y="89426"/>
                  <a:pt x="345219" y="99198"/>
                </a:cubicBezTo>
                <a:cubicBezTo>
                  <a:pt x="345855" y="96216"/>
                  <a:pt x="347076" y="93389"/>
                  <a:pt x="348810" y="90881"/>
                </a:cubicBezTo>
                <a:lnTo>
                  <a:pt x="382127" y="42782"/>
                </a:lnTo>
                <a:cubicBezTo>
                  <a:pt x="386458" y="36539"/>
                  <a:pt x="393574" y="32817"/>
                  <a:pt x="401172" y="32819"/>
                </a:cubicBezTo>
                <a:lnTo>
                  <a:pt x="452538" y="32819"/>
                </a:lnTo>
                <a:cubicBezTo>
                  <a:pt x="463285" y="11302"/>
                  <a:pt x="487418" y="0"/>
                  <a:pt x="510828" y="5521"/>
                </a:cubicBezTo>
                <a:cubicBezTo>
                  <a:pt x="534238" y="11042"/>
                  <a:pt x="550778" y="31936"/>
                  <a:pt x="550778" y="55988"/>
                </a:cubicBezTo>
                <a:cubicBezTo>
                  <a:pt x="550778" y="80040"/>
                  <a:pt x="534238" y="100935"/>
                  <a:pt x="510828" y="106456"/>
                </a:cubicBezTo>
                <a:cubicBezTo>
                  <a:pt x="487418" y="111977"/>
                  <a:pt x="463285" y="100674"/>
                  <a:pt x="452538" y="79157"/>
                </a:cubicBezTo>
                <a:lnTo>
                  <a:pt x="413313" y="79157"/>
                </a:lnTo>
                <a:lnTo>
                  <a:pt x="386900" y="117270"/>
                </a:lnTo>
                <a:cubicBezTo>
                  <a:pt x="385603" y="119123"/>
                  <a:pt x="384073" y="120745"/>
                  <a:pt x="382359" y="122135"/>
                </a:cubicBezTo>
                <a:cubicBezTo>
                  <a:pt x="421682" y="154047"/>
                  <a:pt x="444498" y="202004"/>
                  <a:pt x="444452" y="252646"/>
                </a:cubicBezTo>
                <a:cubicBezTo>
                  <a:pt x="444492" y="303395"/>
                  <a:pt x="421573" y="351439"/>
                  <a:pt x="382104" y="383342"/>
                </a:cubicBezTo>
                <a:cubicBezTo>
                  <a:pt x="383920" y="384765"/>
                  <a:pt x="385513" y="386452"/>
                  <a:pt x="386831" y="388346"/>
                </a:cubicBezTo>
                <a:lnTo>
                  <a:pt x="413706" y="426737"/>
                </a:lnTo>
                <a:lnTo>
                  <a:pt x="465095" y="426737"/>
                </a:lnTo>
                <a:lnTo>
                  <a:pt x="465095" y="398958"/>
                </a:lnTo>
                <a:cubicBezTo>
                  <a:pt x="465092" y="391930"/>
                  <a:pt x="469322" y="385592"/>
                  <a:pt x="475813" y="382899"/>
                </a:cubicBezTo>
                <a:cubicBezTo>
                  <a:pt x="482305" y="380206"/>
                  <a:pt x="489779" y="381689"/>
                  <a:pt x="494751" y="386655"/>
                </a:cubicBezTo>
                <a:lnTo>
                  <a:pt x="545677" y="437627"/>
                </a:lnTo>
                <a:cubicBezTo>
                  <a:pt x="552452" y="444411"/>
                  <a:pt x="552452" y="455401"/>
                  <a:pt x="545677" y="462186"/>
                </a:cubicBezTo>
                <a:lnTo>
                  <a:pt x="494751" y="513111"/>
                </a:lnTo>
                <a:cubicBezTo>
                  <a:pt x="489782" y="518074"/>
                  <a:pt x="482313" y="519558"/>
                  <a:pt x="475824" y="516871"/>
                </a:cubicBezTo>
                <a:cubicBezTo>
                  <a:pt x="469335" y="514184"/>
                  <a:pt x="465101" y="507855"/>
                  <a:pt x="465095" y="500831"/>
                </a:cubicBezTo>
                <a:lnTo>
                  <a:pt x="465095" y="473075"/>
                </a:lnTo>
                <a:lnTo>
                  <a:pt x="401659" y="473075"/>
                </a:lnTo>
                <a:cubicBezTo>
                  <a:pt x="394098" y="473071"/>
                  <a:pt x="387015" y="469378"/>
                  <a:pt x="382683" y="463182"/>
                </a:cubicBezTo>
                <a:lnTo>
                  <a:pt x="348880" y="414921"/>
                </a:lnTo>
                <a:cubicBezTo>
                  <a:pt x="346980" y="412187"/>
                  <a:pt x="345729" y="409198"/>
                  <a:pt x="345126" y="406140"/>
                </a:cubicBezTo>
                <a:cubicBezTo>
                  <a:pt x="324112" y="415593"/>
                  <a:pt x="300804" y="420852"/>
                  <a:pt x="276245" y="420852"/>
                </a:cubicBezTo>
                <a:cubicBezTo>
                  <a:pt x="252658" y="420888"/>
                  <a:pt x="229328" y="415946"/>
                  <a:pt x="207781" y="406349"/>
                </a:cubicBezTo>
                <a:cubicBezTo>
                  <a:pt x="207143" y="409429"/>
                  <a:pt x="205881" y="412346"/>
                  <a:pt x="204074" y="414921"/>
                </a:cubicBezTo>
                <a:lnTo>
                  <a:pt x="170294" y="463182"/>
                </a:lnTo>
                <a:cubicBezTo>
                  <a:pt x="165952" y="469376"/>
                  <a:pt x="158860" y="473060"/>
                  <a:pt x="151295" y="473052"/>
                </a:cubicBezTo>
                <a:lnTo>
                  <a:pt x="87395" y="473052"/>
                </a:lnTo>
                <a:lnTo>
                  <a:pt x="87395" y="500855"/>
                </a:lnTo>
                <a:cubicBezTo>
                  <a:pt x="87389" y="507878"/>
                  <a:pt x="83156" y="514207"/>
                  <a:pt x="76666" y="516894"/>
                </a:cubicBezTo>
                <a:cubicBezTo>
                  <a:pt x="70177" y="519581"/>
                  <a:pt x="62709" y="518097"/>
                  <a:pt x="57739" y="513134"/>
                </a:cubicBezTo>
                <a:lnTo>
                  <a:pt x="6791" y="462186"/>
                </a:lnTo>
                <a:cubicBezTo>
                  <a:pt x="0" y="455399"/>
                  <a:pt x="0" y="444390"/>
                  <a:pt x="6791" y="437603"/>
                </a:cubicBezTo>
                <a:lnTo>
                  <a:pt x="57739" y="386678"/>
                </a:lnTo>
                <a:cubicBezTo>
                  <a:pt x="62709" y="381715"/>
                  <a:pt x="70177" y="380231"/>
                  <a:pt x="76666" y="382918"/>
                </a:cubicBezTo>
                <a:cubicBezTo>
                  <a:pt x="83156" y="385605"/>
                  <a:pt x="87389" y="391934"/>
                  <a:pt x="87395" y="398958"/>
                </a:cubicBezTo>
                <a:lnTo>
                  <a:pt x="87395" y="426737"/>
                </a:lnTo>
                <a:lnTo>
                  <a:pt x="139247" y="426737"/>
                </a:lnTo>
                <a:lnTo>
                  <a:pt x="166123" y="388346"/>
                </a:lnTo>
                <a:cubicBezTo>
                  <a:pt x="167379" y="386544"/>
                  <a:pt x="168885" y="384929"/>
                  <a:pt x="170595" y="383550"/>
                </a:cubicBezTo>
                <a:cubicBezTo>
                  <a:pt x="130986" y="351646"/>
                  <a:pt x="107973" y="303506"/>
                  <a:pt x="108016" y="252646"/>
                </a:cubicBezTo>
                <a:cubicBezTo>
                  <a:pt x="107962" y="201996"/>
                  <a:pt x="130780" y="154029"/>
                  <a:pt x="170108" y="122112"/>
                </a:cubicBezTo>
                <a:cubicBezTo>
                  <a:pt x="168368" y="120717"/>
                  <a:pt x="166839" y="119079"/>
                  <a:pt x="165567" y="117247"/>
                </a:cubicBezTo>
                <a:lnTo>
                  <a:pt x="139155" y="79157"/>
                </a:lnTo>
                <a:lnTo>
                  <a:pt x="99930" y="79157"/>
                </a:lnTo>
                <a:cubicBezTo>
                  <a:pt x="89183" y="100674"/>
                  <a:pt x="65049" y="111976"/>
                  <a:pt x="41640" y="106455"/>
                </a:cubicBezTo>
                <a:cubicBezTo>
                  <a:pt x="18230" y="100935"/>
                  <a:pt x="1690" y="80040"/>
                  <a:pt x="1690" y="55988"/>
                </a:cubicBezTo>
                <a:cubicBezTo>
                  <a:pt x="1690" y="31936"/>
                  <a:pt x="18230" y="11041"/>
                  <a:pt x="41640" y="5520"/>
                </a:cubicBezTo>
                <a:cubicBezTo>
                  <a:pt x="65049" y="0"/>
                  <a:pt x="89183" y="11302"/>
                  <a:pt x="99930" y="32819"/>
                </a:cubicBezTo>
                <a:close/>
                <a:moveTo>
                  <a:pt x="267928" y="350372"/>
                </a:moveTo>
                <a:cubicBezTo>
                  <a:pt x="273292" y="352462"/>
                  <a:pt x="279245" y="352462"/>
                  <a:pt x="284609" y="350372"/>
                </a:cubicBezTo>
                <a:cubicBezTo>
                  <a:pt x="331540" y="332233"/>
                  <a:pt x="362495" y="287113"/>
                  <a:pt x="362526" y="236798"/>
                </a:cubicBezTo>
                <a:lnTo>
                  <a:pt x="362526" y="203250"/>
                </a:lnTo>
                <a:cubicBezTo>
                  <a:pt x="362526" y="190530"/>
                  <a:pt x="352193" y="180174"/>
                  <a:pt x="339450" y="180174"/>
                </a:cubicBezTo>
                <a:lnTo>
                  <a:pt x="213041" y="180174"/>
                </a:lnTo>
                <a:cubicBezTo>
                  <a:pt x="200321" y="180174"/>
                  <a:pt x="189964" y="190507"/>
                  <a:pt x="189964" y="203250"/>
                </a:cubicBezTo>
                <a:lnTo>
                  <a:pt x="189964" y="236868"/>
                </a:lnTo>
                <a:cubicBezTo>
                  <a:pt x="190032" y="287167"/>
                  <a:pt x="220989" y="332259"/>
                  <a:pt x="267905" y="350396"/>
                </a:cubicBezTo>
                <a:close/>
              </a:path>
            </a:pathLst>
          </a:custGeom>
          <a:solidFill>
            <a:srgbClr val="4E88E7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FECFAD2F-3652-C2B9-E8BF-58703327B809}"/>
              </a:ext>
            </a:extLst>
          </p:cNvPr>
          <p:cNvSpPr/>
          <p:nvPr/>
        </p:nvSpPr>
        <p:spPr>
          <a:xfrm>
            <a:off x="4257665" y="2241935"/>
            <a:ext cx="579550" cy="541368"/>
          </a:xfrm>
          <a:custGeom>
            <a:avLst/>
            <a:gdLst/>
            <a:ahLst/>
            <a:cxnLst/>
            <a:rect l="0" t="0" r="0" b="0"/>
            <a:pathLst>
              <a:path w="445514" h="399010">
                <a:moveTo>
                  <a:pt x="445514" y="278160"/>
                </a:moveTo>
                <a:cubicBezTo>
                  <a:pt x="445514" y="288397"/>
                  <a:pt x="437215" y="296696"/>
                  <a:pt x="426979" y="296696"/>
                </a:cubicBezTo>
                <a:cubicBezTo>
                  <a:pt x="404463" y="296777"/>
                  <a:pt x="382822" y="287987"/>
                  <a:pt x="366739" y="272229"/>
                </a:cubicBezTo>
                <a:cubicBezTo>
                  <a:pt x="364990" y="270692"/>
                  <a:pt x="362372" y="270692"/>
                  <a:pt x="360623" y="272229"/>
                </a:cubicBezTo>
                <a:cubicBezTo>
                  <a:pt x="342093" y="287725"/>
                  <a:pt x="318791" y="296366"/>
                  <a:pt x="294638" y="296696"/>
                </a:cubicBezTo>
                <a:cubicBezTo>
                  <a:pt x="284401" y="296696"/>
                  <a:pt x="276103" y="288397"/>
                  <a:pt x="276103" y="278160"/>
                </a:cubicBezTo>
                <a:cubicBezTo>
                  <a:pt x="276103" y="267924"/>
                  <a:pt x="284401" y="259625"/>
                  <a:pt x="294638" y="259625"/>
                </a:cubicBezTo>
                <a:cubicBezTo>
                  <a:pt x="316514" y="258134"/>
                  <a:pt x="336727" y="247421"/>
                  <a:pt x="350243" y="230154"/>
                </a:cubicBezTo>
                <a:cubicBezTo>
                  <a:pt x="354117" y="224926"/>
                  <a:pt x="360448" y="222112"/>
                  <a:pt x="366925" y="222740"/>
                </a:cubicBezTo>
                <a:cubicBezTo>
                  <a:pt x="373404" y="223326"/>
                  <a:pt x="379102" y="227265"/>
                  <a:pt x="381938" y="233120"/>
                </a:cubicBezTo>
                <a:cubicBezTo>
                  <a:pt x="390996" y="249507"/>
                  <a:pt x="408255" y="259664"/>
                  <a:pt x="426979" y="259625"/>
                </a:cubicBezTo>
                <a:cubicBezTo>
                  <a:pt x="437215" y="259625"/>
                  <a:pt x="445514" y="267924"/>
                  <a:pt x="445514" y="278160"/>
                </a:cubicBezTo>
                <a:close/>
                <a:moveTo>
                  <a:pt x="45896" y="313563"/>
                </a:moveTo>
                <a:cubicBezTo>
                  <a:pt x="44616" y="315051"/>
                  <a:pt x="42537" y="315571"/>
                  <a:pt x="40706" y="314860"/>
                </a:cubicBezTo>
                <a:cubicBezTo>
                  <a:pt x="38940" y="314178"/>
                  <a:pt x="37765" y="312490"/>
                  <a:pt x="37741" y="310597"/>
                </a:cubicBezTo>
                <a:lnTo>
                  <a:pt x="37741" y="254992"/>
                </a:lnTo>
                <a:cubicBezTo>
                  <a:pt x="37741" y="252432"/>
                  <a:pt x="35666" y="250358"/>
                  <a:pt x="33107" y="250358"/>
                </a:cubicBezTo>
                <a:lnTo>
                  <a:pt x="9938" y="250358"/>
                </a:lnTo>
                <a:cubicBezTo>
                  <a:pt x="6075" y="250320"/>
                  <a:pt x="2640" y="247889"/>
                  <a:pt x="1320" y="244258"/>
                </a:cubicBezTo>
                <a:cubicBezTo>
                  <a:pt x="0" y="240627"/>
                  <a:pt x="1070" y="236558"/>
                  <a:pt x="4007" y="234047"/>
                </a:cubicBezTo>
                <a:lnTo>
                  <a:pt x="124485" y="132104"/>
                </a:lnTo>
                <a:cubicBezTo>
                  <a:pt x="127893" y="129165"/>
                  <a:pt x="132940" y="129165"/>
                  <a:pt x="136348" y="132104"/>
                </a:cubicBezTo>
                <a:lnTo>
                  <a:pt x="256826" y="234047"/>
                </a:lnTo>
                <a:cubicBezTo>
                  <a:pt x="259763" y="236558"/>
                  <a:pt x="260833" y="240627"/>
                  <a:pt x="259513" y="244258"/>
                </a:cubicBezTo>
                <a:cubicBezTo>
                  <a:pt x="258193" y="247889"/>
                  <a:pt x="254758" y="250320"/>
                  <a:pt x="250895" y="250358"/>
                </a:cubicBezTo>
                <a:lnTo>
                  <a:pt x="227726" y="250358"/>
                </a:lnTo>
                <a:cubicBezTo>
                  <a:pt x="225167" y="250358"/>
                  <a:pt x="223092" y="252432"/>
                  <a:pt x="223092" y="254992"/>
                </a:cubicBezTo>
                <a:lnTo>
                  <a:pt x="223092" y="292803"/>
                </a:lnTo>
                <a:cubicBezTo>
                  <a:pt x="223019" y="294886"/>
                  <a:pt x="221451" y="296610"/>
                  <a:pt x="219385" y="296881"/>
                </a:cubicBezTo>
                <a:cubicBezTo>
                  <a:pt x="206132" y="298027"/>
                  <a:pt x="193996" y="304769"/>
                  <a:pt x="186022" y="315416"/>
                </a:cubicBezTo>
                <a:cubicBezTo>
                  <a:pt x="177654" y="325888"/>
                  <a:pt x="165435" y="332565"/>
                  <a:pt x="152103" y="333951"/>
                </a:cubicBezTo>
                <a:cubicBezTo>
                  <a:pt x="138878" y="332550"/>
                  <a:pt x="126779" y="325866"/>
                  <a:pt x="118554" y="315416"/>
                </a:cubicBezTo>
                <a:cubicBezTo>
                  <a:pt x="108787" y="302345"/>
                  <a:pt x="92907" y="295318"/>
                  <a:pt x="76665" y="296881"/>
                </a:cubicBezTo>
                <a:cubicBezTo>
                  <a:pt x="64566" y="298025"/>
                  <a:pt x="53456" y="304048"/>
                  <a:pt x="45896" y="313563"/>
                </a:cubicBezTo>
                <a:close/>
                <a:moveTo>
                  <a:pt x="426979" y="398639"/>
                </a:moveTo>
                <a:cubicBezTo>
                  <a:pt x="404324" y="398966"/>
                  <a:pt x="382463" y="390302"/>
                  <a:pt x="366183" y="374543"/>
                </a:cubicBezTo>
                <a:cubicBezTo>
                  <a:pt x="364434" y="373006"/>
                  <a:pt x="361816" y="373006"/>
                  <a:pt x="360067" y="374543"/>
                </a:cubicBezTo>
                <a:cubicBezTo>
                  <a:pt x="341537" y="390039"/>
                  <a:pt x="318235" y="398680"/>
                  <a:pt x="294082" y="399010"/>
                </a:cubicBezTo>
                <a:cubicBezTo>
                  <a:pt x="269041" y="398561"/>
                  <a:pt x="244957" y="389309"/>
                  <a:pt x="226058" y="372875"/>
                </a:cubicBezTo>
                <a:cubicBezTo>
                  <a:pt x="224369" y="371365"/>
                  <a:pt x="221815" y="371365"/>
                  <a:pt x="220126" y="372875"/>
                </a:cubicBezTo>
                <a:cubicBezTo>
                  <a:pt x="201227" y="389309"/>
                  <a:pt x="177144" y="398561"/>
                  <a:pt x="152103" y="399010"/>
                </a:cubicBezTo>
                <a:cubicBezTo>
                  <a:pt x="127949" y="398680"/>
                  <a:pt x="104647" y="390039"/>
                  <a:pt x="86117" y="374543"/>
                </a:cubicBezTo>
                <a:cubicBezTo>
                  <a:pt x="84368" y="373006"/>
                  <a:pt x="81750" y="373006"/>
                  <a:pt x="80001" y="374543"/>
                </a:cubicBezTo>
                <a:cubicBezTo>
                  <a:pt x="63721" y="390302"/>
                  <a:pt x="41860" y="398966"/>
                  <a:pt x="19206" y="398639"/>
                </a:cubicBezTo>
                <a:cubicBezTo>
                  <a:pt x="8969" y="398639"/>
                  <a:pt x="670" y="390340"/>
                  <a:pt x="670" y="380104"/>
                </a:cubicBezTo>
                <a:cubicBezTo>
                  <a:pt x="670" y="369867"/>
                  <a:pt x="8969" y="361569"/>
                  <a:pt x="19206" y="361569"/>
                </a:cubicBezTo>
                <a:cubicBezTo>
                  <a:pt x="38621" y="362434"/>
                  <a:pt x="56827" y="352143"/>
                  <a:pt x="66099" y="335063"/>
                </a:cubicBezTo>
                <a:cubicBezTo>
                  <a:pt x="68907" y="329172"/>
                  <a:pt x="74607" y="325191"/>
                  <a:pt x="81105" y="324583"/>
                </a:cubicBezTo>
                <a:cubicBezTo>
                  <a:pt x="87603" y="323974"/>
                  <a:pt x="93943" y="326829"/>
                  <a:pt x="97795" y="332098"/>
                </a:cubicBezTo>
                <a:cubicBezTo>
                  <a:pt x="111310" y="349364"/>
                  <a:pt x="131524" y="360077"/>
                  <a:pt x="153400" y="361569"/>
                </a:cubicBezTo>
                <a:cubicBezTo>
                  <a:pt x="175283" y="360100"/>
                  <a:pt x="195505" y="349383"/>
                  <a:pt x="209005" y="332098"/>
                </a:cubicBezTo>
                <a:cubicBezTo>
                  <a:pt x="212505" y="327308"/>
                  <a:pt x="218087" y="324483"/>
                  <a:pt x="224019" y="324498"/>
                </a:cubicBezTo>
                <a:cubicBezTo>
                  <a:pt x="229951" y="324483"/>
                  <a:pt x="235532" y="327308"/>
                  <a:pt x="239032" y="332098"/>
                </a:cubicBezTo>
                <a:cubicBezTo>
                  <a:pt x="252533" y="349383"/>
                  <a:pt x="272755" y="360100"/>
                  <a:pt x="294638" y="361569"/>
                </a:cubicBezTo>
                <a:cubicBezTo>
                  <a:pt x="316514" y="360077"/>
                  <a:pt x="336727" y="349364"/>
                  <a:pt x="350243" y="332098"/>
                </a:cubicBezTo>
                <a:cubicBezTo>
                  <a:pt x="354117" y="326870"/>
                  <a:pt x="360448" y="324056"/>
                  <a:pt x="366925" y="324684"/>
                </a:cubicBezTo>
                <a:cubicBezTo>
                  <a:pt x="373404" y="325269"/>
                  <a:pt x="379102" y="329209"/>
                  <a:pt x="381938" y="335063"/>
                </a:cubicBezTo>
                <a:cubicBezTo>
                  <a:pt x="390996" y="351450"/>
                  <a:pt x="408255" y="361607"/>
                  <a:pt x="426979" y="361569"/>
                </a:cubicBezTo>
                <a:cubicBezTo>
                  <a:pt x="437215" y="361569"/>
                  <a:pt x="445514" y="369867"/>
                  <a:pt x="445514" y="380104"/>
                </a:cubicBezTo>
                <a:cubicBezTo>
                  <a:pt x="445514" y="390340"/>
                  <a:pt x="437215" y="398639"/>
                  <a:pt x="426979" y="398639"/>
                </a:cubicBezTo>
                <a:close/>
                <a:moveTo>
                  <a:pt x="199182" y="103559"/>
                </a:moveTo>
                <a:cubicBezTo>
                  <a:pt x="185308" y="106640"/>
                  <a:pt x="171028" y="100438"/>
                  <a:pt x="163810" y="88196"/>
                </a:cubicBezTo>
                <a:cubicBezTo>
                  <a:pt x="156592" y="75954"/>
                  <a:pt x="158076" y="60457"/>
                  <a:pt x="167487" y="49808"/>
                </a:cubicBezTo>
                <a:cubicBezTo>
                  <a:pt x="195732" y="18086"/>
                  <a:pt x="236224" y="0"/>
                  <a:pt x="278697" y="133"/>
                </a:cubicBezTo>
                <a:cubicBezTo>
                  <a:pt x="370828" y="133"/>
                  <a:pt x="445514" y="74820"/>
                  <a:pt x="445514" y="166950"/>
                </a:cubicBezTo>
                <a:cubicBezTo>
                  <a:pt x="445514" y="177186"/>
                  <a:pt x="437215" y="185485"/>
                  <a:pt x="426979" y="185485"/>
                </a:cubicBezTo>
                <a:cubicBezTo>
                  <a:pt x="416742" y="185485"/>
                  <a:pt x="408443" y="177186"/>
                  <a:pt x="408443" y="166950"/>
                </a:cubicBezTo>
                <a:cubicBezTo>
                  <a:pt x="408443" y="95293"/>
                  <a:pt x="350354" y="37204"/>
                  <a:pt x="278697" y="37204"/>
                </a:cubicBezTo>
                <a:cubicBezTo>
                  <a:pt x="254635" y="37204"/>
                  <a:pt x="231221" y="45008"/>
                  <a:pt x="211971" y="59446"/>
                </a:cubicBezTo>
                <a:cubicBezTo>
                  <a:pt x="210879" y="60257"/>
                  <a:pt x="210431" y="61677"/>
                  <a:pt x="210859" y="62968"/>
                </a:cubicBezTo>
                <a:cubicBezTo>
                  <a:pt x="211365" y="64168"/>
                  <a:pt x="212523" y="64964"/>
                  <a:pt x="213825" y="65006"/>
                </a:cubicBezTo>
                <a:cubicBezTo>
                  <a:pt x="249097" y="65072"/>
                  <a:pt x="281839" y="83335"/>
                  <a:pt x="300428" y="113311"/>
                </a:cubicBezTo>
                <a:cubicBezTo>
                  <a:pt x="319018" y="143288"/>
                  <a:pt x="320823" y="180735"/>
                  <a:pt x="305203" y="212361"/>
                </a:cubicBezTo>
                <a:cubicBezTo>
                  <a:pt x="302032" y="218653"/>
                  <a:pt x="295567" y="222604"/>
                  <a:pt x="288521" y="222555"/>
                </a:cubicBezTo>
                <a:cubicBezTo>
                  <a:pt x="285697" y="222567"/>
                  <a:pt x="282907" y="221933"/>
                  <a:pt x="280366" y="220702"/>
                </a:cubicBezTo>
                <a:cubicBezTo>
                  <a:pt x="275919" y="218513"/>
                  <a:pt x="272534" y="214635"/>
                  <a:pt x="270967" y="209933"/>
                </a:cubicBezTo>
                <a:cubicBezTo>
                  <a:pt x="269400" y="205231"/>
                  <a:pt x="269781" y="200098"/>
                  <a:pt x="272025" y="195679"/>
                </a:cubicBezTo>
                <a:cubicBezTo>
                  <a:pt x="276470" y="186758"/>
                  <a:pt x="278756" y="176917"/>
                  <a:pt x="278697" y="166950"/>
                </a:cubicBezTo>
                <a:cubicBezTo>
                  <a:pt x="278697" y="131121"/>
                  <a:pt x="249653" y="102077"/>
                  <a:pt x="213825" y="102077"/>
                </a:cubicBezTo>
                <a:cubicBezTo>
                  <a:pt x="209030" y="102101"/>
                  <a:pt x="204250" y="102598"/>
                  <a:pt x="199552" y="103559"/>
                </a:cubicBezTo>
                <a:close/>
              </a:path>
            </a:pathLst>
          </a:custGeom>
          <a:solidFill>
            <a:srgbClr val="3CC583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F08FF95B-CA1E-A1FF-90D7-0BCA88546A01}"/>
              </a:ext>
            </a:extLst>
          </p:cNvPr>
          <p:cNvSpPr/>
          <p:nvPr/>
        </p:nvSpPr>
        <p:spPr>
          <a:xfrm>
            <a:off x="4176254" y="4428434"/>
            <a:ext cx="742370" cy="667470"/>
          </a:xfrm>
          <a:custGeom>
            <a:avLst/>
            <a:gdLst/>
            <a:ahLst/>
            <a:cxnLst/>
            <a:rect l="0" t="0" r="0" b="0"/>
            <a:pathLst>
              <a:path w="441552" h="441552">
                <a:moveTo>
                  <a:pt x="0" y="0"/>
                </a:moveTo>
                <a:moveTo>
                  <a:pt x="436131" y="232245"/>
                </a:moveTo>
                <a:lnTo>
                  <a:pt x="232245" y="436131"/>
                </a:lnTo>
                <a:cubicBezTo>
                  <a:pt x="226817" y="441552"/>
                  <a:pt x="218025" y="441552"/>
                  <a:pt x="212597" y="436131"/>
                </a:cubicBezTo>
                <a:lnTo>
                  <a:pt x="8711" y="232245"/>
                </a:lnTo>
                <a:cubicBezTo>
                  <a:pt x="3290" y="226817"/>
                  <a:pt x="3290" y="218025"/>
                  <a:pt x="8711" y="212597"/>
                </a:cubicBezTo>
                <a:lnTo>
                  <a:pt x="212597" y="8711"/>
                </a:lnTo>
                <a:cubicBezTo>
                  <a:pt x="218025" y="3290"/>
                  <a:pt x="226817" y="3290"/>
                  <a:pt x="232245" y="8711"/>
                </a:cubicBezTo>
                <a:lnTo>
                  <a:pt x="436131" y="212597"/>
                </a:lnTo>
                <a:cubicBezTo>
                  <a:pt x="441552" y="218025"/>
                  <a:pt x="441552" y="226817"/>
                  <a:pt x="436131" y="232245"/>
                </a:cubicBezTo>
                <a:close/>
                <a:moveTo>
                  <a:pt x="206666" y="306385"/>
                </a:moveTo>
                <a:cubicBezTo>
                  <a:pt x="210637" y="302410"/>
                  <a:pt x="211824" y="296435"/>
                  <a:pt x="209674" y="291243"/>
                </a:cubicBezTo>
                <a:cubicBezTo>
                  <a:pt x="207525" y="286052"/>
                  <a:pt x="202461" y="282665"/>
                  <a:pt x="196843" y="282660"/>
                </a:cubicBezTo>
                <a:cubicBezTo>
                  <a:pt x="194283" y="282660"/>
                  <a:pt x="192209" y="280586"/>
                  <a:pt x="192209" y="278026"/>
                </a:cubicBezTo>
                <a:lnTo>
                  <a:pt x="192209" y="263384"/>
                </a:lnTo>
                <a:cubicBezTo>
                  <a:pt x="192241" y="257185"/>
                  <a:pt x="189768" y="251236"/>
                  <a:pt x="185351" y="246887"/>
                </a:cubicBezTo>
                <a:lnTo>
                  <a:pt x="156992" y="217973"/>
                </a:lnTo>
                <a:cubicBezTo>
                  <a:pt x="156190" y="217115"/>
                  <a:pt x="155729" y="215995"/>
                  <a:pt x="155695" y="214822"/>
                </a:cubicBezTo>
                <a:lnTo>
                  <a:pt x="155695" y="148280"/>
                </a:lnTo>
                <a:cubicBezTo>
                  <a:pt x="155695" y="140603"/>
                  <a:pt x="149471" y="134379"/>
                  <a:pt x="141793" y="134379"/>
                </a:cubicBezTo>
                <a:cubicBezTo>
                  <a:pt x="134116" y="134379"/>
                  <a:pt x="127892" y="140603"/>
                  <a:pt x="127892" y="148280"/>
                </a:cubicBezTo>
                <a:lnTo>
                  <a:pt x="127892" y="218529"/>
                </a:lnTo>
                <a:cubicBezTo>
                  <a:pt x="127860" y="224727"/>
                  <a:pt x="130333" y="230676"/>
                  <a:pt x="134750" y="235025"/>
                </a:cubicBezTo>
                <a:lnTo>
                  <a:pt x="163665" y="263940"/>
                </a:lnTo>
                <a:cubicBezTo>
                  <a:pt x="164466" y="264871"/>
                  <a:pt x="164924" y="266048"/>
                  <a:pt x="164962" y="267276"/>
                </a:cubicBezTo>
                <a:lnTo>
                  <a:pt x="164962" y="278026"/>
                </a:lnTo>
                <a:cubicBezTo>
                  <a:pt x="164992" y="280322"/>
                  <a:pt x="163336" y="282293"/>
                  <a:pt x="161070" y="282660"/>
                </a:cubicBezTo>
                <a:cubicBezTo>
                  <a:pt x="155465" y="282622"/>
                  <a:pt x="150401" y="285998"/>
                  <a:pt x="148281" y="291186"/>
                </a:cubicBezTo>
                <a:cubicBezTo>
                  <a:pt x="145902" y="296240"/>
                  <a:pt x="146777" y="302226"/>
                  <a:pt x="150505" y="306385"/>
                </a:cubicBezTo>
                <a:lnTo>
                  <a:pt x="169040" y="324920"/>
                </a:lnTo>
                <a:cubicBezTo>
                  <a:pt x="174467" y="330341"/>
                  <a:pt x="183260" y="330341"/>
                  <a:pt x="188687" y="324920"/>
                </a:cubicBezTo>
                <a:lnTo>
                  <a:pt x="207222" y="306385"/>
                </a:lnTo>
                <a:close/>
                <a:moveTo>
                  <a:pt x="225201" y="194618"/>
                </a:moveTo>
                <a:cubicBezTo>
                  <a:pt x="240556" y="194618"/>
                  <a:pt x="253004" y="182171"/>
                  <a:pt x="253004" y="166816"/>
                </a:cubicBezTo>
                <a:lnTo>
                  <a:pt x="253004" y="115844"/>
                </a:lnTo>
                <a:cubicBezTo>
                  <a:pt x="253004" y="113285"/>
                  <a:pt x="250929" y="111210"/>
                  <a:pt x="248370" y="111210"/>
                </a:cubicBezTo>
                <a:lnTo>
                  <a:pt x="202032" y="111210"/>
                </a:lnTo>
                <a:cubicBezTo>
                  <a:pt x="199473" y="111210"/>
                  <a:pt x="197399" y="113285"/>
                  <a:pt x="197399" y="115844"/>
                </a:cubicBezTo>
                <a:lnTo>
                  <a:pt x="197399" y="166816"/>
                </a:lnTo>
                <a:cubicBezTo>
                  <a:pt x="197246" y="174383"/>
                  <a:pt x="200184" y="181685"/>
                  <a:pt x="205536" y="187037"/>
                </a:cubicBezTo>
                <a:cubicBezTo>
                  <a:pt x="210888" y="192389"/>
                  <a:pt x="218190" y="195327"/>
                  <a:pt x="225757" y="195174"/>
                </a:cubicBezTo>
                <a:close/>
                <a:moveTo>
                  <a:pt x="322511" y="148281"/>
                </a:moveTo>
                <a:cubicBezTo>
                  <a:pt x="322511" y="140603"/>
                  <a:pt x="316287" y="134379"/>
                  <a:pt x="308609" y="134379"/>
                </a:cubicBezTo>
                <a:cubicBezTo>
                  <a:pt x="300932" y="134379"/>
                  <a:pt x="294708" y="140603"/>
                  <a:pt x="294708" y="148281"/>
                </a:cubicBezTo>
                <a:lnTo>
                  <a:pt x="294708" y="214822"/>
                </a:lnTo>
                <a:cubicBezTo>
                  <a:pt x="294674" y="215995"/>
                  <a:pt x="294213" y="217115"/>
                  <a:pt x="293411" y="217973"/>
                </a:cubicBezTo>
                <a:lnTo>
                  <a:pt x="264496" y="246887"/>
                </a:lnTo>
                <a:cubicBezTo>
                  <a:pt x="260079" y="251236"/>
                  <a:pt x="257606" y="257185"/>
                  <a:pt x="257638" y="263384"/>
                </a:cubicBezTo>
                <a:lnTo>
                  <a:pt x="257638" y="278027"/>
                </a:lnTo>
                <a:cubicBezTo>
                  <a:pt x="257655" y="280383"/>
                  <a:pt x="255900" y="282378"/>
                  <a:pt x="253560" y="282660"/>
                </a:cubicBezTo>
                <a:cubicBezTo>
                  <a:pt x="247955" y="282622"/>
                  <a:pt x="242892" y="285998"/>
                  <a:pt x="240771" y="291186"/>
                </a:cubicBezTo>
                <a:cubicBezTo>
                  <a:pt x="238585" y="296385"/>
                  <a:pt x="239756" y="302390"/>
                  <a:pt x="243737" y="306385"/>
                </a:cubicBezTo>
                <a:lnTo>
                  <a:pt x="262272" y="324920"/>
                </a:lnTo>
                <a:cubicBezTo>
                  <a:pt x="267699" y="330341"/>
                  <a:pt x="276491" y="330341"/>
                  <a:pt x="281919" y="324920"/>
                </a:cubicBezTo>
                <a:lnTo>
                  <a:pt x="300454" y="306385"/>
                </a:lnTo>
                <a:cubicBezTo>
                  <a:pt x="304425" y="302410"/>
                  <a:pt x="305612" y="296435"/>
                  <a:pt x="303462" y="291243"/>
                </a:cubicBezTo>
                <a:cubicBezTo>
                  <a:pt x="301312" y="286052"/>
                  <a:pt x="296249" y="282665"/>
                  <a:pt x="290630" y="282660"/>
                </a:cubicBezTo>
                <a:cubicBezTo>
                  <a:pt x="288071" y="282660"/>
                  <a:pt x="285997" y="280586"/>
                  <a:pt x="285997" y="278026"/>
                </a:cubicBezTo>
                <a:lnTo>
                  <a:pt x="285997" y="267832"/>
                </a:lnTo>
                <a:cubicBezTo>
                  <a:pt x="286035" y="266604"/>
                  <a:pt x="286493" y="265427"/>
                  <a:pt x="287294" y="264496"/>
                </a:cubicBezTo>
                <a:lnTo>
                  <a:pt x="316209" y="235581"/>
                </a:lnTo>
                <a:cubicBezTo>
                  <a:pt x="320626" y="231232"/>
                  <a:pt x="323099" y="225283"/>
                  <a:pt x="323067" y="219085"/>
                </a:cubicBezTo>
                <a:close/>
              </a:path>
            </a:pathLst>
          </a:custGeom>
          <a:solidFill>
            <a:srgbClr val="92BD39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636FEF-521D-F829-042D-2C7FDB316183}"/>
              </a:ext>
            </a:extLst>
          </p:cNvPr>
          <p:cNvSpPr txBox="1"/>
          <p:nvPr/>
        </p:nvSpPr>
        <p:spPr>
          <a:xfrm>
            <a:off x="5530209" y="2044405"/>
            <a:ext cx="173925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fr-FR" b="1" noProof="0" dirty="0">
                <a:solidFill>
                  <a:srgbClr val="FFFFFF"/>
                </a:solidFill>
                <a:latin typeface="Roboto"/>
              </a:rPr>
              <a:t>Risques naturels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22A8F941-0AA1-CB07-59B0-53F7FE153F6E}"/>
              </a:ext>
            </a:extLst>
          </p:cNvPr>
          <p:cNvSpPr txBox="1"/>
          <p:nvPr/>
        </p:nvSpPr>
        <p:spPr>
          <a:xfrm>
            <a:off x="5542457" y="2520485"/>
            <a:ext cx="3008837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fr-FR" b="0" noProof="0" dirty="0">
                <a:solidFill>
                  <a:srgbClr val="FFFFFF"/>
                </a:solidFill>
                <a:latin typeface="Roboto"/>
              </a:rPr>
              <a:t>Prévention et atténuation des
catastrophes naturelles.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CDDF07F1-CB08-4A47-7071-C993DAFC847A}"/>
              </a:ext>
            </a:extLst>
          </p:cNvPr>
          <p:cNvSpPr txBox="1"/>
          <p:nvPr/>
        </p:nvSpPr>
        <p:spPr>
          <a:xfrm>
            <a:off x="671107" y="3792603"/>
            <a:ext cx="1084305" cy="5449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sz="1400" b="1" noProof="0" dirty="0">
                <a:solidFill>
                  <a:srgbClr val="3A4455"/>
                </a:solidFill>
                <a:latin typeface="Roboto"/>
              </a:rPr>
              <a:t>Gestion des
risques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AB9AE414-0A7B-A2C3-6F7A-3A5DFB947505}"/>
              </a:ext>
            </a:extLst>
          </p:cNvPr>
          <p:cNvSpPr txBox="1"/>
          <p:nvPr/>
        </p:nvSpPr>
        <p:spPr>
          <a:xfrm>
            <a:off x="5471500" y="4136030"/>
            <a:ext cx="272039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fr-FR" b="1" noProof="0" dirty="0">
                <a:solidFill>
                  <a:srgbClr val="FFFFFF"/>
                </a:solidFill>
                <a:latin typeface="Roboto"/>
              </a:rPr>
              <a:t>Risques technologiques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E05F6D51-D082-B802-6727-0BDF0E58AC82}"/>
              </a:ext>
            </a:extLst>
          </p:cNvPr>
          <p:cNvSpPr txBox="1"/>
          <p:nvPr/>
        </p:nvSpPr>
        <p:spPr>
          <a:xfrm>
            <a:off x="5530209" y="4541906"/>
            <a:ext cx="289735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fr-FR" b="0" noProof="0" dirty="0">
                <a:solidFill>
                  <a:srgbClr val="FFFFFF"/>
                </a:solidFill>
                <a:latin typeface="Roboto"/>
              </a:rPr>
              <a:t>Gestion des dangers liés aux technologies modernes (impliquant l’homme).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88F233-C1D1-8E9F-CD83-E81040E0B8C1}"/>
              </a:ext>
            </a:extLst>
          </p:cNvPr>
          <p:cNvSpPr txBox="1"/>
          <p:nvPr/>
        </p:nvSpPr>
        <p:spPr>
          <a:xfrm>
            <a:off x="8578415" y="1936027"/>
            <a:ext cx="3613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/>
              <a:t>Risques 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Hydrométéorologiques</a:t>
            </a:r>
          </a:p>
          <a:p>
            <a:pPr marL="285750" indent="-285750">
              <a:buFontTx/>
              <a:buChar char="-"/>
            </a:pPr>
            <a:endParaRPr lang="fr-FR" noProof="0" dirty="0"/>
          </a:p>
          <a:p>
            <a:pPr marL="285750" indent="-285750">
              <a:buFontTx/>
              <a:buChar char="-"/>
            </a:pPr>
            <a:r>
              <a:rPr lang="fr-FR" noProof="0" dirty="0"/>
              <a:t>Géophysiques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9BEF5E7-D964-637D-F893-24EADC330CA1}"/>
              </a:ext>
            </a:extLst>
          </p:cNvPr>
          <p:cNvSpPr txBox="1"/>
          <p:nvPr/>
        </p:nvSpPr>
        <p:spPr>
          <a:xfrm>
            <a:off x="8606669" y="3983331"/>
            <a:ext cx="3641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/>
              <a:t>Risques 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Biologiques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Nucléaires / Radiologiques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Industriels / Chimiques</a:t>
            </a:r>
          </a:p>
          <a:p>
            <a:pPr marL="285750" indent="-285750">
              <a:buFontTx/>
              <a:buChar char="-"/>
            </a:pPr>
            <a:r>
              <a:rPr lang="fr-FR" noProof="0" dirty="0"/>
              <a:t>Transports et autres…</a:t>
            </a:r>
          </a:p>
          <a:p>
            <a:pPr marL="285750" indent="-285750">
              <a:buFontTx/>
              <a:buChar char="-"/>
            </a:pPr>
            <a:endParaRPr lang="fr-FR" noProof="0" dirty="0"/>
          </a:p>
        </p:txBody>
      </p:sp>
      <p:pic>
        <p:nvPicPr>
          <p:cNvPr id="1026" name="Picture 2" descr="Images de Vs Logo – Téléchargement gratuit sur Freepik">
            <a:extLst>
              <a:ext uri="{FF2B5EF4-FFF2-40B4-BE49-F238E27FC236}">
                <a16:creationId xmlns:a16="http://schemas.microsoft.com/office/drawing/2014/main" id="{0822641B-3AC2-EB1C-D0E1-F75E0A0F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63" y="3384819"/>
            <a:ext cx="830890" cy="6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0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67013-19D1-9FD3-3D4C-96D10629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D91E-245C-DDFD-8858-9E689771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fr-FR" sz="2800" noProof="0" dirty="0"/>
              <a:t>CONTEXTE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1F7E-9889-2D8E-AC78-7CDD0A5B8443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noProof="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0891BD6-0F4B-73AB-0F41-BE765C22865F}"/>
              </a:ext>
            </a:extLst>
          </p:cNvPr>
          <p:cNvGrpSpPr/>
          <p:nvPr/>
        </p:nvGrpSpPr>
        <p:grpSpPr>
          <a:xfrm>
            <a:off x="10348584" y="3524974"/>
            <a:ext cx="1678111" cy="235993"/>
            <a:chOff x="7451802" y="2755745"/>
            <a:chExt cx="564530" cy="108724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1750549-4E26-74B9-90F0-726C5BE9EAA1}"/>
                </a:ext>
              </a:extLst>
            </p:cNvPr>
            <p:cNvSpPr/>
            <p:nvPr/>
          </p:nvSpPr>
          <p:spPr>
            <a:xfrm>
              <a:off x="7451802" y="2810107"/>
              <a:ext cx="560348" cy="8363"/>
            </a:xfrm>
            <a:custGeom>
              <a:avLst/>
              <a:gdLst/>
              <a:ahLst/>
              <a:cxnLst/>
              <a:rect l="0" t="0" r="0" b="0"/>
              <a:pathLst>
                <a:path w="560348" h="8363">
                  <a:moveTo>
                    <a:pt x="560348" y="0"/>
                  </a:moveTo>
                  <a:lnTo>
                    <a:pt x="0" y="0"/>
                  </a:lnTo>
                </a:path>
              </a:pathLst>
            </a:custGeom>
            <a:noFill/>
            <a:ln w="12544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ED3152A8-F42F-5801-2EB5-C93EA4A8F200}"/>
                </a:ext>
              </a:extLst>
            </p:cNvPr>
            <p:cNvSpPr/>
            <p:nvPr/>
          </p:nvSpPr>
          <p:spPr>
            <a:xfrm>
              <a:off x="7961970" y="2755745"/>
              <a:ext cx="54362" cy="108724"/>
            </a:xfrm>
            <a:custGeom>
              <a:avLst/>
              <a:gdLst/>
              <a:ahLst/>
              <a:cxnLst/>
              <a:rect l="0" t="0" r="0" b="0"/>
              <a:pathLst>
                <a:path w="54362" h="108724">
                  <a:moveTo>
                    <a:pt x="0" y="0"/>
                  </a:moveTo>
                  <a:lnTo>
                    <a:pt x="54362" y="54362"/>
                  </a:lnTo>
                  <a:lnTo>
                    <a:pt x="0" y="108724"/>
                  </a:lnTo>
                </a:path>
              </a:pathLst>
            </a:custGeom>
            <a:noFill/>
            <a:ln w="12544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B0D93118-8177-7814-4171-69FFEF7D9A68}"/>
              </a:ext>
            </a:extLst>
          </p:cNvPr>
          <p:cNvGrpSpPr/>
          <p:nvPr/>
        </p:nvGrpSpPr>
        <p:grpSpPr>
          <a:xfrm>
            <a:off x="517412" y="3553256"/>
            <a:ext cx="9819764" cy="159000"/>
            <a:chOff x="401443" y="2755745"/>
            <a:chExt cx="6987633" cy="108724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CA04D8FE-90E0-D36C-BDC9-56C6E034B92F}"/>
                </a:ext>
              </a:extLst>
            </p:cNvPr>
            <p:cNvSpPr/>
            <p:nvPr/>
          </p:nvSpPr>
          <p:spPr>
            <a:xfrm>
              <a:off x="401443" y="2810107"/>
              <a:ext cx="6983451" cy="8363"/>
            </a:xfrm>
            <a:custGeom>
              <a:avLst/>
              <a:gdLst/>
              <a:ahLst/>
              <a:cxnLst/>
              <a:rect l="0" t="0" r="0" b="0"/>
              <a:pathLst>
                <a:path w="6983451" h="8363">
                  <a:moveTo>
                    <a:pt x="6983451" y="0"/>
                  </a:moveTo>
                  <a:lnTo>
                    <a:pt x="6247470" y="0"/>
                  </a:lnTo>
                  <a:lnTo>
                    <a:pt x="5444582" y="0"/>
                  </a:lnTo>
                  <a:lnTo>
                    <a:pt x="4641695" y="0"/>
                  </a:lnTo>
                  <a:lnTo>
                    <a:pt x="3838807" y="0"/>
                  </a:lnTo>
                  <a:lnTo>
                    <a:pt x="0" y="0"/>
                  </a:lnTo>
                  <a:lnTo>
                    <a:pt x="627256" y="0"/>
                  </a:lnTo>
                  <a:lnTo>
                    <a:pt x="1430143" y="0"/>
                  </a:lnTo>
                  <a:lnTo>
                    <a:pt x="2233031" y="0"/>
                  </a:lnTo>
                  <a:lnTo>
                    <a:pt x="3035919" y="0"/>
                  </a:lnTo>
                </a:path>
              </a:pathLst>
            </a:custGeom>
            <a:noFill/>
            <a:ln w="12544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248372BB-0F65-35EF-4394-8E7F5D32EBF8}"/>
                </a:ext>
              </a:extLst>
            </p:cNvPr>
            <p:cNvSpPr/>
            <p:nvPr/>
          </p:nvSpPr>
          <p:spPr>
            <a:xfrm>
              <a:off x="7334714" y="2755745"/>
              <a:ext cx="54362" cy="108724"/>
            </a:xfrm>
            <a:custGeom>
              <a:avLst/>
              <a:gdLst/>
              <a:ahLst/>
              <a:cxnLst/>
              <a:rect l="0" t="0" r="0" b="0"/>
              <a:pathLst>
                <a:path w="54362" h="108724">
                  <a:moveTo>
                    <a:pt x="0" y="0"/>
                  </a:moveTo>
                  <a:lnTo>
                    <a:pt x="54362" y="54362"/>
                  </a:lnTo>
                  <a:lnTo>
                    <a:pt x="0" y="108724"/>
                  </a:lnTo>
                </a:path>
              </a:pathLst>
            </a:custGeom>
            <a:noFill/>
            <a:ln w="12544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56" name="Rounded Rectangle 50">
            <a:extLst>
              <a:ext uri="{FF2B5EF4-FFF2-40B4-BE49-F238E27FC236}">
                <a16:creationId xmlns:a16="http://schemas.microsoft.com/office/drawing/2014/main" id="{99EE97CB-210A-35BB-26C2-76014D0C92FA}"/>
              </a:ext>
            </a:extLst>
          </p:cNvPr>
          <p:cNvSpPr/>
          <p:nvPr/>
        </p:nvSpPr>
        <p:spPr>
          <a:xfrm>
            <a:off x="924713" y="3582495"/>
            <a:ext cx="50180" cy="50180"/>
          </a:xfrm>
          <a:custGeom>
            <a:avLst/>
            <a:gdLst/>
            <a:ahLst/>
            <a:cxnLst/>
            <a:rect l="0" t="0" r="0" b="0"/>
            <a:pathLst>
              <a:path w="50180" h="50180">
                <a:moveTo>
                  <a:pt x="50180" y="25090"/>
                </a:moveTo>
                <a:cubicBezTo>
                  <a:pt x="50180" y="38947"/>
                  <a:pt x="38947" y="50180"/>
                  <a:pt x="25090" y="50180"/>
                </a:cubicBezTo>
                <a:cubicBezTo>
                  <a:pt x="11232" y="50180"/>
                  <a:pt x="0" y="38947"/>
                  <a:pt x="0" y="25090"/>
                </a:cubicBezTo>
                <a:cubicBezTo>
                  <a:pt x="0" y="11232"/>
                  <a:pt x="11232" y="0"/>
                  <a:pt x="25090" y="0"/>
                </a:cubicBezTo>
                <a:cubicBezTo>
                  <a:pt x="38947" y="0"/>
                  <a:pt x="50180" y="11232"/>
                  <a:pt x="50180" y="25090"/>
                </a:cubicBezTo>
                <a:close/>
              </a:path>
            </a:pathLst>
          </a:custGeom>
          <a:noFill/>
          <a:ln w="12544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57" name="Rounded Rectangle 51">
            <a:extLst>
              <a:ext uri="{FF2B5EF4-FFF2-40B4-BE49-F238E27FC236}">
                <a16:creationId xmlns:a16="http://schemas.microsoft.com/office/drawing/2014/main" id="{9F21FE71-96DE-4988-872F-234B394E017A}"/>
              </a:ext>
            </a:extLst>
          </p:cNvPr>
          <p:cNvSpPr/>
          <p:nvPr/>
        </p:nvSpPr>
        <p:spPr>
          <a:xfrm>
            <a:off x="949798" y="3406896"/>
            <a:ext cx="8363" cy="175631"/>
          </a:xfrm>
          <a:custGeom>
            <a:avLst/>
            <a:gdLst/>
            <a:ahLst/>
            <a:cxnLst/>
            <a:rect l="0" t="0" r="0" b="0"/>
            <a:pathLst>
              <a:path w="8363" h="175631">
                <a:moveTo>
                  <a:pt x="0" y="0"/>
                </a:moveTo>
                <a:lnTo>
                  <a:pt x="0" y="87815"/>
                </a:lnTo>
                <a:lnTo>
                  <a:pt x="0" y="175631"/>
                </a:lnTo>
              </a:path>
            </a:pathLst>
          </a:custGeom>
          <a:noFill/>
          <a:ln w="12544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E5ECCA32-EBCC-ED38-6E21-30F7AFABF2E7}"/>
              </a:ext>
            </a:extLst>
          </p:cNvPr>
          <p:cNvGrpSpPr/>
          <p:nvPr/>
        </p:nvGrpSpPr>
        <p:grpSpPr>
          <a:xfrm>
            <a:off x="10616306" y="2804730"/>
            <a:ext cx="602165" cy="827945"/>
            <a:chOff x="8655526" y="2804730"/>
            <a:chExt cx="602165" cy="827945"/>
          </a:xfrm>
        </p:grpSpPr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0DDA25CD-16C9-1CC5-C73B-56B3ECD2F70E}"/>
                </a:ext>
              </a:extLst>
            </p:cNvPr>
            <p:cNvGrpSpPr/>
            <p:nvPr/>
          </p:nvGrpSpPr>
          <p:grpSpPr>
            <a:xfrm>
              <a:off x="8655526" y="2804730"/>
              <a:ext cx="602165" cy="602165"/>
              <a:chOff x="7125629" y="2007219"/>
              <a:chExt cx="602165" cy="602165"/>
            </a:xfrm>
          </p:grpSpPr>
          <p:sp>
            <p:nvSpPr>
              <p:cNvPr id="14" name="Rounded Rectangle 7">
                <a:extLst>
                  <a:ext uri="{FF2B5EF4-FFF2-40B4-BE49-F238E27FC236}">
                    <a16:creationId xmlns:a16="http://schemas.microsoft.com/office/drawing/2014/main" id="{EA905C1F-D1C3-7DE5-1C78-93AFBF8EB5BD}"/>
                  </a:ext>
                </a:extLst>
              </p:cNvPr>
              <p:cNvSpPr/>
              <p:nvPr/>
            </p:nvSpPr>
            <p:spPr>
              <a:xfrm>
                <a:off x="7125629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BA5DE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97929B78-010E-02BD-16C8-820D866034A8}"/>
                  </a:ext>
                </a:extLst>
              </p:cNvPr>
              <p:cNvSpPr/>
              <p:nvPr/>
            </p:nvSpPr>
            <p:spPr>
              <a:xfrm>
                <a:off x="7125629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F904B90-DCF5-2E83-3537-BC2DE0307F90}"/>
                </a:ext>
              </a:extLst>
            </p:cNvPr>
            <p:cNvSpPr/>
            <p:nvPr/>
          </p:nvSpPr>
          <p:spPr>
            <a:xfrm>
              <a:off x="8931518" y="3582495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50180" y="25090"/>
                  </a:move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lose/>
                </a:path>
              </a:pathLst>
            </a:custGeom>
            <a:noFill/>
            <a:ln w="12544">
              <a:solidFill>
                <a:srgbClr val="BA5DE5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3F17D225-D67D-EF5E-6D2C-E1FE3C3DB865}"/>
                </a:ext>
              </a:extLst>
            </p:cNvPr>
            <p:cNvSpPr/>
            <p:nvPr/>
          </p:nvSpPr>
          <p:spPr>
            <a:xfrm>
              <a:off x="8956609" y="3402714"/>
              <a:ext cx="8363" cy="179813"/>
            </a:xfrm>
            <a:custGeom>
              <a:avLst/>
              <a:gdLst/>
              <a:ahLst/>
              <a:cxnLst/>
              <a:rect l="0" t="0" r="0" b="0"/>
              <a:pathLst>
                <a:path w="8363" h="179813">
                  <a:moveTo>
                    <a:pt x="0" y="0"/>
                  </a:moveTo>
                  <a:lnTo>
                    <a:pt x="0" y="89488"/>
                  </a:lnTo>
                  <a:lnTo>
                    <a:pt x="0" y="179813"/>
                  </a:lnTo>
                </a:path>
              </a:pathLst>
            </a:custGeom>
            <a:noFill/>
            <a:ln w="12544">
              <a:solidFill>
                <a:srgbClr val="BA5DE5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2CFB8586-D6C4-116B-4A91-B4EEE9B29B7B}"/>
                </a:ext>
              </a:extLst>
            </p:cNvPr>
            <p:cNvSpPr/>
            <p:nvPr/>
          </p:nvSpPr>
          <p:spPr>
            <a:xfrm>
              <a:off x="8755887" y="2905091"/>
              <a:ext cx="400095" cy="401471"/>
            </a:xfrm>
            <a:custGeom>
              <a:avLst/>
              <a:gdLst/>
              <a:ahLst/>
              <a:cxnLst/>
              <a:rect l="0" t="0" r="0" b="0"/>
              <a:pathLst>
                <a:path w="400095" h="401471">
                  <a:moveTo>
                    <a:pt x="11206" y="304261"/>
                  </a:moveTo>
                  <a:cubicBezTo>
                    <a:pt x="11203" y="279962"/>
                    <a:pt x="30899" y="260262"/>
                    <a:pt x="55198" y="260262"/>
                  </a:cubicBezTo>
                  <a:cubicBezTo>
                    <a:pt x="79497" y="260262"/>
                    <a:pt x="99194" y="279962"/>
                    <a:pt x="99190" y="304261"/>
                  </a:cubicBezTo>
                  <a:cubicBezTo>
                    <a:pt x="99193" y="328559"/>
                    <a:pt x="79497" y="348259"/>
                    <a:pt x="55198" y="348259"/>
                  </a:cubicBezTo>
                  <a:cubicBezTo>
                    <a:pt x="30899" y="348259"/>
                    <a:pt x="11203" y="328559"/>
                    <a:pt x="11206" y="304261"/>
                  </a:cubicBezTo>
                  <a:moveTo>
                    <a:pt x="0" y="0"/>
                  </a:moveTo>
                  <a:moveTo>
                    <a:pt x="81794" y="401443"/>
                  </a:moveTo>
                  <a:lnTo>
                    <a:pt x="6857" y="401443"/>
                  </a:lnTo>
                  <a:cubicBezTo>
                    <a:pt x="4974" y="401471"/>
                    <a:pt x="3224" y="400475"/>
                    <a:pt x="2286" y="398842"/>
                  </a:cubicBezTo>
                  <a:cubicBezTo>
                    <a:pt x="1348" y="397208"/>
                    <a:pt x="1369" y="395195"/>
                    <a:pt x="2341" y="393582"/>
                  </a:cubicBezTo>
                  <a:cubicBezTo>
                    <a:pt x="19966" y="363824"/>
                    <a:pt x="58351" y="353947"/>
                    <a:pt x="88150" y="371502"/>
                  </a:cubicBezTo>
                  <a:lnTo>
                    <a:pt x="85306" y="376019"/>
                  </a:lnTo>
                  <a:cubicBezTo>
                    <a:pt x="80802" y="383689"/>
                    <a:pt x="79538" y="392839"/>
                    <a:pt x="81794" y="401443"/>
                  </a:cubicBezTo>
                  <a:close/>
                  <a:moveTo>
                    <a:pt x="300079" y="304261"/>
                  </a:moveTo>
                  <a:cubicBezTo>
                    <a:pt x="300075" y="279962"/>
                    <a:pt x="319772" y="260262"/>
                    <a:pt x="344070" y="260262"/>
                  </a:cubicBezTo>
                  <a:cubicBezTo>
                    <a:pt x="368369" y="260262"/>
                    <a:pt x="388066" y="279962"/>
                    <a:pt x="388062" y="304261"/>
                  </a:cubicBezTo>
                  <a:cubicBezTo>
                    <a:pt x="388066" y="328559"/>
                    <a:pt x="368369" y="348259"/>
                    <a:pt x="344070" y="348259"/>
                  </a:cubicBezTo>
                  <a:cubicBezTo>
                    <a:pt x="319772" y="348259"/>
                    <a:pt x="300075" y="328559"/>
                    <a:pt x="300079" y="304261"/>
                  </a:cubicBezTo>
                  <a:moveTo>
                    <a:pt x="399157" y="398842"/>
                  </a:moveTo>
                  <a:cubicBezTo>
                    <a:pt x="398219" y="400475"/>
                    <a:pt x="396469" y="401471"/>
                    <a:pt x="394585" y="401443"/>
                  </a:cubicBezTo>
                  <a:lnTo>
                    <a:pt x="306770" y="401443"/>
                  </a:lnTo>
                  <a:cubicBezTo>
                    <a:pt x="308842" y="393539"/>
                    <a:pt x="307949" y="385150"/>
                    <a:pt x="304261" y="377859"/>
                  </a:cubicBezTo>
                  <a:cubicBezTo>
                    <a:pt x="318366" y="365841"/>
                    <a:pt x="337053" y="360656"/>
                    <a:pt x="355334" y="363687"/>
                  </a:cubicBezTo>
                  <a:cubicBezTo>
                    <a:pt x="373615" y="366717"/>
                    <a:pt x="389629" y="377656"/>
                    <a:pt x="399102" y="393582"/>
                  </a:cubicBezTo>
                  <a:cubicBezTo>
                    <a:pt x="400074" y="395195"/>
                    <a:pt x="400095" y="397208"/>
                    <a:pt x="399157" y="398842"/>
                  </a:cubicBezTo>
                  <a:close/>
                  <a:moveTo>
                    <a:pt x="281679" y="388731"/>
                  </a:moveTo>
                  <a:cubicBezTo>
                    <a:pt x="282317" y="391286"/>
                    <a:pt x="281764" y="393992"/>
                    <a:pt x="280174" y="396091"/>
                  </a:cubicBezTo>
                  <a:cubicBezTo>
                    <a:pt x="279873" y="396561"/>
                    <a:pt x="279474" y="396961"/>
                    <a:pt x="279003" y="397262"/>
                  </a:cubicBezTo>
                  <a:lnTo>
                    <a:pt x="278167" y="397262"/>
                  </a:lnTo>
                  <a:cubicBezTo>
                    <a:pt x="276958" y="397810"/>
                    <a:pt x="275647" y="398095"/>
                    <a:pt x="274319" y="398098"/>
                  </a:cubicBezTo>
                  <a:lnTo>
                    <a:pt x="111066" y="398098"/>
                  </a:lnTo>
                  <a:cubicBezTo>
                    <a:pt x="109542" y="398067"/>
                    <a:pt x="108050" y="397665"/>
                    <a:pt x="106717" y="396927"/>
                  </a:cubicBezTo>
                  <a:cubicBezTo>
                    <a:pt x="106442" y="396998"/>
                    <a:pt x="106155" y="396998"/>
                    <a:pt x="105880" y="396927"/>
                  </a:cubicBezTo>
                  <a:lnTo>
                    <a:pt x="105880" y="395924"/>
                  </a:lnTo>
                  <a:lnTo>
                    <a:pt x="105880" y="394920"/>
                  </a:lnTo>
                  <a:cubicBezTo>
                    <a:pt x="105880" y="393916"/>
                    <a:pt x="105880" y="393916"/>
                    <a:pt x="105880" y="393916"/>
                  </a:cubicBezTo>
                  <a:cubicBezTo>
                    <a:pt x="105616" y="392049"/>
                    <a:pt x="106032" y="390150"/>
                    <a:pt x="107051" y="388564"/>
                  </a:cubicBezTo>
                  <a:cubicBezTo>
                    <a:pt x="111434" y="381046"/>
                    <a:pt x="116775" y="374130"/>
                    <a:pt x="122942" y="367990"/>
                  </a:cubicBezTo>
                  <a:lnTo>
                    <a:pt x="130134" y="361968"/>
                  </a:lnTo>
                  <a:lnTo>
                    <a:pt x="136825" y="356950"/>
                  </a:lnTo>
                  <a:lnTo>
                    <a:pt x="140672" y="354441"/>
                  </a:lnTo>
                  <a:cubicBezTo>
                    <a:pt x="150925" y="347999"/>
                    <a:pt x="162259" y="343466"/>
                    <a:pt x="174126" y="341060"/>
                  </a:cubicBezTo>
                  <a:cubicBezTo>
                    <a:pt x="180799" y="339787"/>
                    <a:pt x="187572" y="339116"/>
                    <a:pt x="194365" y="339052"/>
                  </a:cubicBezTo>
                  <a:cubicBezTo>
                    <a:pt x="208911" y="339079"/>
                    <a:pt x="223283" y="342216"/>
                    <a:pt x="236517" y="348252"/>
                  </a:cubicBezTo>
                  <a:lnTo>
                    <a:pt x="242371" y="351263"/>
                  </a:lnTo>
                  <a:lnTo>
                    <a:pt x="247891" y="353939"/>
                  </a:lnTo>
                  <a:lnTo>
                    <a:pt x="250567" y="355779"/>
                  </a:lnTo>
                  <a:cubicBezTo>
                    <a:pt x="253283" y="357539"/>
                    <a:pt x="255907" y="359437"/>
                    <a:pt x="258429" y="361466"/>
                  </a:cubicBezTo>
                  <a:cubicBezTo>
                    <a:pt x="260938" y="363641"/>
                    <a:pt x="263447" y="365815"/>
                    <a:pt x="265622" y="367990"/>
                  </a:cubicBezTo>
                  <a:lnTo>
                    <a:pt x="267629" y="370666"/>
                  </a:lnTo>
                  <a:cubicBezTo>
                    <a:pt x="272976" y="376141"/>
                    <a:pt x="277689" y="382201"/>
                    <a:pt x="281679" y="388731"/>
                  </a:cubicBezTo>
                  <a:close/>
                  <a:moveTo>
                    <a:pt x="135821" y="255084"/>
                  </a:moveTo>
                  <a:cubicBezTo>
                    <a:pt x="135821" y="222751"/>
                    <a:pt x="162032" y="196540"/>
                    <a:pt x="194365" y="196540"/>
                  </a:cubicBezTo>
                  <a:cubicBezTo>
                    <a:pt x="226698" y="196540"/>
                    <a:pt x="252909" y="222751"/>
                    <a:pt x="252909" y="255084"/>
                  </a:cubicBezTo>
                  <a:cubicBezTo>
                    <a:pt x="252909" y="287417"/>
                    <a:pt x="226698" y="313628"/>
                    <a:pt x="194365" y="313628"/>
                  </a:cubicBezTo>
                  <a:cubicBezTo>
                    <a:pt x="162032" y="313628"/>
                    <a:pt x="135821" y="287417"/>
                    <a:pt x="135821" y="255084"/>
                  </a:cubicBezTo>
                  <a:moveTo>
                    <a:pt x="81292" y="220459"/>
                  </a:moveTo>
                  <a:cubicBezTo>
                    <a:pt x="74401" y="220369"/>
                    <a:pt x="68837" y="214805"/>
                    <a:pt x="68747" y="207914"/>
                  </a:cubicBezTo>
                  <a:lnTo>
                    <a:pt x="68747" y="15054"/>
                  </a:lnTo>
                  <a:cubicBezTo>
                    <a:pt x="68837" y="8163"/>
                    <a:pt x="74401" y="2599"/>
                    <a:pt x="81292" y="2509"/>
                  </a:cubicBezTo>
                  <a:lnTo>
                    <a:pt x="189180" y="2509"/>
                  </a:lnTo>
                  <a:lnTo>
                    <a:pt x="189180" y="111233"/>
                  </a:lnTo>
                  <a:lnTo>
                    <a:pt x="93837" y="111233"/>
                  </a:lnTo>
                  <a:lnTo>
                    <a:pt x="93837" y="207914"/>
                  </a:lnTo>
                  <a:cubicBezTo>
                    <a:pt x="93837" y="214842"/>
                    <a:pt x="88220" y="220459"/>
                    <a:pt x="81292" y="220459"/>
                  </a:cubicBezTo>
                  <a:close/>
                  <a:moveTo>
                    <a:pt x="214270" y="16726"/>
                  </a:moveTo>
                  <a:lnTo>
                    <a:pt x="334536" y="16726"/>
                  </a:lnTo>
                  <a:cubicBezTo>
                    <a:pt x="340127" y="16630"/>
                    <a:pt x="345107" y="20245"/>
                    <a:pt x="346747" y="25592"/>
                  </a:cubicBezTo>
                  <a:cubicBezTo>
                    <a:pt x="348457" y="30673"/>
                    <a:pt x="346701" y="36277"/>
                    <a:pt x="342398" y="39475"/>
                  </a:cubicBezTo>
                  <a:lnTo>
                    <a:pt x="301082" y="71423"/>
                  </a:lnTo>
                  <a:lnTo>
                    <a:pt x="342565" y="103037"/>
                  </a:lnTo>
                  <a:cubicBezTo>
                    <a:pt x="346852" y="106321"/>
                    <a:pt x="348596" y="111956"/>
                    <a:pt x="346914" y="117087"/>
                  </a:cubicBezTo>
                  <a:cubicBezTo>
                    <a:pt x="345270" y="121785"/>
                    <a:pt x="341004" y="125067"/>
                    <a:pt x="336042" y="125451"/>
                  </a:cubicBezTo>
                  <a:lnTo>
                    <a:pt x="218954" y="125451"/>
                  </a:lnTo>
                  <a:lnTo>
                    <a:pt x="214270" y="125451"/>
                  </a:lnTo>
                  <a:cubicBezTo>
                    <a:pt x="214444" y="124174"/>
                    <a:pt x="214444" y="122880"/>
                    <a:pt x="214270" y="121604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FE0B3699-62E1-CBD8-73EE-2DB3CE65EC74}"/>
              </a:ext>
            </a:extLst>
          </p:cNvPr>
          <p:cNvGrpSpPr/>
          <p:nvPr/>
        </p:nvGrpSpPr>
        <p:grpSpPr>
          <a:xfrm>
            <a:off x="8246959" y="2804730"/>
            <a:ext cx="602165" cy="827945"/>
            <a:chOff x="7049750" y="2804730"/>
            <a:chExt cx="602165" cy="827945"/>
          </a:xfrm>
        </p:grpSpPr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F69AA2D5-F770-CC01-422A-79E743A029FF}"/>
                </a:ext>
              </a:extLst>
            </p:cNvPr>
            <p:cNvGrpSpPr/>
            <p:nvPr/>
          </p:nvGrpSpPr>
          <p:grpSpPr>
            <a:xfrm>
              <a:off x="7049750" y="2804730"/>
              <a:ext cx="602165" cy="602165"/>
              <a:chOff x="5519853" y="2007219"/>
              <a:chExt cx="602165" cy="602165"/>
            </a:xfrm>
          </p:grpSpPr>
          <p:sp>
            <p:nvSpPr>
              <p:cNvPr id="24" name="Rounded Rectangle 17">
                <a:extLst>
                  <a:ext uri="{FF2B5EF4-FFF2-40B4-BE49-F238E27FC236}">
                    <a16:creationId xmlns:a16="http://schemas.microsoft.com/office/drawing/2014/main" id="{54FA61D3-4828-9C0C-8489-31F7AFE1D25A}"/>
                  </a:ext>
                </a:extLst>
              </p:cNvPr>
              <p:cNvSpPr/>
              <p:nvPr/>
            </p:nvSpPr>
            <p:spPr>
              <a:xfrm>
                <a:off x="5519853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E55753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25" name="Rounded Rectangle 18">
                <a:extLst>
                  <a:ext uri="{FF2B5EF4-FFF2-40B4-BE49-F238E27FC236}">
                    <a16:creationId xmlns:a16="http://schemas.microsoft.com/office/drawing/2014/main" id="{90F9ADEF-1A38-3DDF-F63F-E080CCBF5048}"/>
                  </a:ext>
                </a:extLst>
              </p:cNvPr>
              <p:cNvSpPr/>
              <p:nvPr/>
            </p:nvSpPr>
            <p:spPr>
              <a:xfrm>
                <a:off x="5519853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26" name="Rounded Rectangle 20">
              <a:extLst>
                <a:ext uri="{FF2B5EF4-FFF2-40B4-BE49-F238E27FC236}">
                  <a16:creationId xmlns:a16="http://schemas.microsoft.com/office/drawing/2014/main" id="{02DEF19B-8390-B7A4-81B6-230C153321FE}"/>
                </a:ext>
              </a:extLst>
            </p:cNvPr>
            <p:cNvSpPr/>
            <p:nvPr/>
          </p:nvSpPr>
          <p:spPr>
            <a:xfrm>
              <a:off x="7325743" y="3582495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50180" y="25090"/>
                  </a:move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lose/>
                </a:path>
              </a:pathLst>
            </a:custGeom>
            <a:noFill/>
            <a:ln w="12544">
              <a:solidFill>
                <a:srgbClr val="E55753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7" name="Rounded Rectangle 21">
              <a:extLst>
                <a:ext uri="{FF2B5EF4-FFF2-40B4-BE49-F238E27FC236}">
                  <a16:creationId xmlns:a16="http://schemas.microsoft.com/office/drawing/2014/main" id="{3E1F499F-2A5F-1D72-A6F1-B5D4C1A9C410}"/>
                </a:ext>
              </a:extLst>
            </p:cNvPr>
            <p:cNvSpPr/>
            <p:nvPr/>
          </p:nvSpPr>
          <p:spPr>
            <a:xfrm>
              <a:off x="7350833" y="3406896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0"/>
                  </a:moveTo>
                  <a:lnTo>
                    <a:pt x="0" y="87815"/>
                  </a:lnTo>
                  <a:lnTo>
                    <a:pt x="0" y="175631"/>
                  </a:lnTo>
                </a:path>
              </a:pathLst>
            </a:custGeom>
            <a:noFill/>
            <a:ln w="12544">
              <a:solidFill>
                <a:srgbClr val="E55753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59" name="Rounded Rectangle 53">
              <a:extLst>
                <a:ext uri="{FF2B5EF4-FFF2-40B4-BE49-F238E27FC236}">
                  <a16:creationId xmlns:a16="http://schemas.microsoft.com/office/drawing/2014/main" id="{0C17B3C0-D627-EC4B-CA66-A60B6C8A2CC3}"/>
                </a:ext>
              </a:extLst>
            </p:cNvPr>
            <p:cNvSpPr/>
            <p:nvPr/>
          </p:nvSpPr>
          <p:spPr>
            <a:xfrm>
              <a:off x="7205477" y="2905091"/>
              <a:ext cx="290712" cy="402676"/>
            </a:xfrm>
            <a:custGeom>
              <a:avLst/>
              <a:gdLst/>
              <a:ahLst/>
              <a:cxnLst/>
              <a:rect l="0" t="0" r="0" b="0"/>
              <a:pathLst>
                <a:path w="290712" h="402676">
                  <a:moveTo>
                    <a:pt x="33119" y="100026"/>
                  </a:moveTo>
                  <a:cubicBezTo>
                    <a:pt x="38844" y="47875"/>
                    <a:pt x="79724" y="6531"/>
                    <a:pt x="131807" y="217"/>
                  </a:cubicBezTo>
                  <a:lnTo>
                    <a:pt x="131807" y="19670"/>
                  </a:lnTo>
                  <a:cubicBezTo>
                    <a:pt x="131807" y="26599"/>
                    <a:pt x="137424" y="32215"/>
                    <a:pt x="144352" y="32215"/>
                  </a:cubicBezTo>
                  <a:cubicBezTo>
                    <a:pt x="151281" y="32215"/>
                    <a:pt x="156897" y="26599"/>
                    <a:pt x="156897" y="19670"/>
                  </a:cubicBezTo>
                  <a:lnTo>
                    <a:pt x="156897" y="0"/>
                  </a:lnTo>
                  <a:cubicBezTo>
                    <a:pt x="209837" y="5452"/>
                    <a:pt x="251788" y="47123"/>
                    <a:pt x="257593" y="100026"/>
                  </a:cubicBezTo>
                  <a:lnTo>
                    <a:pt x="238491" y="100026"/>
                  </a:lnTo>
                  <a:cubicBezTo>
                    <a:pt x="231562" y="100026"/>
                    <a:pt x="225946" y="105643"/>
                    <a:pt x="225946" y="112571"/>
                  </a:cubicBezTo>
                  <a:cubicBezTo>
                    <a:pt x="225946" y="119500"/>
                    <a:pt x="231562" y="125116"/>
                    <a:pt x="238491" y="125116"/>
                  </a:cubicBezTo>
                  <a:lnTo>
                    <a:pt x="257559" y="125116"/>
                  </a:lnTo>
                  <a:cubicBezTo>
                    <a:pt x="251533" y="177804"/>
                    <a:pt x="209665" y="219205"/>
                    <a:pt x="156914" y="224641"/>
                  </a:cubicBezTo>
                  <a:lnTo>
                    <a:pt x="156914" y="205472"/>
                  </a:lnTo>
                  <a:cubicBezTo>
                    <a:pt x="156914" y="198543"/>
                    <a:pt x="151297" y="192927"/>
                    <a:pt x="144369" y="192927"/>
                  </a:cubicBezTo>
                  <a:cubicBezTo>
                    <a:pt x="137440" y="192927"/>
                    <a:pt x="131824" y="198543"/>
                    <a:pt x="131824" y="205472"/>
                  </a:cubicBezTo>
                  <a:lnTo>
                    <a:pt x="131824" y="224423"/>
                  </a:lnTo>
                  <a:cubicBezTo>
                    <a:pt x="79919" y="218142"/>
                    <a:pt x="39108" y="177061"/>
                    <a:pt x="33169" y="125116"/>
                  </a:cubicBezTo>
                  <a:lnTo>
                    <a:pt x="52221" y="125116"/>
                  </a:lnTo>
                  <a:cubicBezTo>
                    <a:pt x="59149" y="125116"/>
                    <a:pt x="64766" y="119500"/>
                    <a:pt x="64766" y="112571"/>
                  </a:cubicBezTo>
                  <a:cubicBezTo>
                    <a:pt x="64766" y="105643"/>
                    <a:pt x="59149" y="100026"/>
                    <a:pt x="52221" y="100026"/>
                  </a:cubicBezTo>
                  <a:close/>
                  <a:moveTo>
                    <a:pt x="186487" y="58393"/>
                  </a:moveTo>
                  <a:cubicBezTo>
                    <a:pt x="187081" y="55168"/>
                    <a:pt x="185580" y="51919"/>
                    <a:pt x="182740" y="50281"/>
                  </a:cubicBezTo>
                  <a:cubicBezTo>
                    <a:pt x="179899" y="48642"/>
                    <a:pt x="176335" y="48971"/>
                    <a:pt x="173841" y="51100"/>
                  </a:cubicBezTo>
                  <a:lnTo>
                    <a:pt x="93486" y="119429"/>
                  </a:lnTo>
                  <a:cubicBezTo>
                    <a:pt x="91043" y="121499"/>
                    <a:pt x="90125" y="124859"/>
                    <a:pt x="91178" y="127883"/>
                  </a:cubicBezTo>
                  <a:cubicBezTo>
                    <a:pt x="92230" y="130908"/>
                    <a:pt x="95036" y="132972"/>
                    <a:pt x="98236" y="133078"/>
                  </a:cubicBezTo>
                  <a:lnTo>
                    <a:pt x="134199" y="134366"/>
                  </a:lnTo>
                  <a:lnTo>
                    <a:pt x="153267" y="164842"/>
                  </a:lnTo>
                  <a:cubicBezTo>
                    <a:pt x="154958" y="167565"/>
                    <a:pt x="158151" y="168965"/>
                    <a:pt x="161299" y="168365"/>
                  </a:cubicBezTo>
                  <a:cubicBezTo>
                    <a:pt x="164447" y="167764"/>
                    <a:pt x="166899" y="165287"/>
                    <a:pt x="167469" y="162133"/>
                  </a:cubicBezTo>
                  <a:lnTo>
                    <a:pt x="186487" y="58376"/>
                  </a:lnTo>
                  <a:close/>
                  <a:moveTo>
                    <a:pt x="159992" y="338467"/>
                  </a:moveTo>
                  <a:lnTo>
                    <a:pt x="159992" y="298992"/>
                  </a:lnTo>
                  <a:cubicBezTo>
                    <a:pt x="159992" y="290908"/>
                    <a:pt x="166544" y="284356"/>
                    <a:pt x="174628" y="284356"/>
                  </a:cubicBezTo>
                  <a:cubicBezTo>
                    <a:pt x="182711" y="284356"/>
                    <a:pt x="189264" y="290908"/>
                    <a:pt x="189264" y="298992"/>
                  </a:cubicBezTo>
                  <a:lnTo>
                    <a:pt x="189264" y="386807"/>
                  </a:lnTo>
                  <a:cubicBezTo>
                    <a:pt x="189260" y="393255"/>
                    <a:pt x="185038" y="398942"/>
                    <a:pt x="178866" y="400809"/>
                  </a:cubicBezTo>
                  <a:cubicBezTo>
                    <a:pt x="172694" y="402676"/>
                    <a:pt x="166028" y="400285"/>
                    <a:pt x="162450" y="394920"/>
                  </a:cubicBezTo>
                  <a:lnTo>
                    <a:pt x="130720" y="347332"/>
                  </a:lnTo>
                  <a:lnTo>
                    <a:pt x="130720" y="386807"/>
                  </a:lnTo>
                  <a:cubicBezTo>
                    <a:pt x="130720" y="394891"/>
                    <a:pt x="124167" y="401443"/>
                    <a:pt x="116084" y="401443"/>
                  </a:cubicBezTo>
                  <a:cubicBezTo>
                    <a:pt x="108000" y="401443"/>
                    <a:pt x="101448" y="394891"/>
                    <a:pt x="101448" y="386807"/>
                  </a:cubicBezTo>
                  <a:lnTo>
                    <a:pt x="101448" y="298992"/>
                  </a:lnTo>
                  <a:cubicBezTo>
                    <a:pt x="101451" y="292544"/>
                    <a:pt x="105674" y="286857"/>
                    <a:pt x="111845" y="284990"/>
                  </a:cubicBezTo>
                  <a:cubicBezTo>
                    <a:pt x="118017" y="283123"/>
                    <a:pt x="124684" y="285514"/>
                    <a:pt x="128261" y="290879"/>
                  </a:cubicBezTo>
                  <a:close/>
                  <a:moveTo>
                    <a:pt x="58543" y="338467"/>
                  </a:moveTo>
                  <a:lnTo>
                    <a:pt x="58543" y="298992"/>
                  </a:lnTo>
                  <a:cubicBezTo>
                    <a:pt x="58543" y="290908"/>
                    <a:pt x="65096" y="284356"/>
                    <a:pt x="73179" y="284356"/>
                  </a:cubicBezTo>
                  <a:cubicBezTo>
                    <a:pt x="81263" y="284356"/>
                    <a:pt x="87815" y="290908"/>
                    <a:pt x="87815" y="298992"/>
                  </a:cubicBezTo>
                  <a:lnTo>
                    <a:pt x="87815" y="386807"/>
                  </a:lnTo>
                  <a:cubicBezTo>
                    <a:pt x="87812" y="393255"/>
                    <a:pt x="83590" y="398942"/>
                    <a:pt x="77418" y="400809"/>
                  </a:cubicBezTo>
                  <a:cubicBezTo>
                    <a:pt x="71246" y="402676"/>
                    <a:pt x="64579" y="400285"/>
                    <a:pt x="61002" y="394920"/>
                  </a:cubicBezTo>
                  <a:lnTo>
                    <a:pt x="29271" y="347332"/>
                  </a:lnTo>
                  <a:lnTo>
                    <a:pt x="29271" y="386807"/>
                  </a:lnTo>
                  <a:cubicBezTo>
                    <a:pt x="29271" y="394891"/>
                    <a:pt x="22719" y="401443"/>
                    <a:pt x="14635" y="401443"/>
                  </a:cubicBezTo>
                  <a:cubicBezTo>
                    <a:pt x="6552" y="401443"/>
                    <a:pt x="0" y="394891"/>
                    <a:pt x="0" y="386807"/>
                  </a:cubicBezTo>
                  <a:lnTo>
                    <a:pt x="0" y="298992"/>
                  </a:lnTo>
                  <a:cubicBezTo>
                    <a:pt x="3" y="292544"/>
                    <a:pt x="4225" y="286857"/>
                    <a:pt x="10397" y="284990"/>
                  </a:cubicBezTo>
                  <a:cubicBezTo>
                    <a:pt x="16569" y="283123"/>
                    <a:pt x="23235" y="285514"/>
                    <a:pt x="26813" y="290879"/>
                  </a:cubicBezTo>
                  <a:close/>
                  <a:moveTo>
                    <a:pt x="207178" y="288638"/>
                  </a:moveTo>
                  <a:cubicBezTo>
                    <a:pt x="209925" y="285893"/>
                    <a:pt x="213649" y="284353"/>
                    <a:pt x="217532" y="284356"/>
                  </a:cubicBezTo>
                  <a:lnTo>
                    <a:pt x="276076" y="284356"/>
                  </a:lnTo>
                  <a:cubicBezTo>
                    <a:pt x="284159" y="284356"/>
                    <a:pt x="290712" y="290908"/>
                    <a:pt x="290712" y="298992"/>
                  </a:cubicBezTo>
                  <a:cubicBezTo>
                    <a:pt x="290712" y="307075"/>
                    <a:pt x="284159" y="313628"/>
                    <a:pt x="276076" y="313628"/>
                  </a:cubicBezTo>
                  <a:lnTo>
                    <a:pt x="232168" y="313628"/>
                  </a:lnTo>
                  <a:lnTo>
                    <a:pt x="232168" y="324600"/>
                  </a:lnTo>
                  <a:lnTo>
                    <a:pt x="268749" y="324600"/>
                  </a:lnTo>
                  <a:cubicBezTo>
                    <a:pt x="276833" y="324600"/>
                    <a:pt x="283385" y="331153"/>
                    <a:pt x="283385" y="339236"/>
                  </a:cubicBezTo>
                  <a:cubicBezTo>
                    <a:pt x="283385" y="347320"/>
                    <a:pt x="276833" y="353872"/>
                    <a:pt x="268749" y="353872"/>
                  </a:cubicBezTo>
                  <a:lnTo>
                    <a:pt x="232168" y="353872"/>
                  </a:lnTo>
                  <a:lnTo>
                    <a:pt x="232168" y="372171"/>
                  </a:lnTo>
                  <a:lnTo>
                    <a:pt x="276076" y="372171"/>
                  </a:lnTo>
                  <a:cubicBezTo>
                    <a:pt x="284159" y="372171"/>
                    <a:pt x="290712" y="378724"/>
                    <a:pt x="290712" y="386807"/>
                  </a:cubicBezTo>
                  <a:cubicBezTo>
                    <a:pt x="290712" y="394891"/>
                    <a:pt x="284159" y="401443"/>
                    <a:pt x="276076" y="401443"/>
                  </a:cubicBezTo>
                  <a:lnTo>
                    <a:pt x="217532" y="401443"/>
                  </a:lnTo>
                  <a:cubicBezTo>
                    <a:pt x="209449" y="401443"/>
                    <a:pt x="202896" y="394891"/>
                    <a:pt x="202896" y="386807"/>
                  </a:cubicBezTo>
                  <a:lnTo>
                    <a:pt x="202896" y="298992"/>
                  </a:lnTo>
                  <a:cubicBezTo>
                    <a:pt x="202896" y="295111"/>
                    <a:pt x="204435" y="291381"/>
                    <a:pt x="207178" y="28863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3FA78CAA-C631-251D-5C16-133D4F53F0AC}"/>
              </a:ext>
            </a:extLst>
          </p:cNvPr>
          <p:cNvGrpSpPr/>
          <p:nvPr/>
        </p:nvGrpSpPr>
        <p:grpSpPr>
          <a:xfrm>
            <a:off x="6188700" y="2804730"/>
            <a:ext cx="602165" cy="827945"/>
            <a:chOff x="5443975" y="2804730"/>
            <a:chExt cx="602165" cy="827945"/>
          </a:xfrm>
        </p:grpSpPr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2B801B03-D571-A174-9B74-7819DC63114C}"/>
                </a:ext>
              </a:extLst>
            </p:cNvPr>
            <p:cNvGrpSpPr/>
            <p:nvPr/>
          </p:nvGrpSpPr>
          <p:grpSpPr>
            <a:xfrm>
              <a:off x="5443975" y="2804730"/>
              <a:ext cx="602165" cy="602165"/>
              <a:chOff x="3914078" y="2007219"/>
              <a:chExt cx="602165" cy="602165"/>
            </a:xfrm>
          </p:grpSpPr>
          <p:sp>
            <p:nvSpPr>
              <p:cNvPr id="34" name="Rounded Rectangle 27">
                <a:extLst>
                  <a:ext uri="{FF2B5EF4-FFF2-40B4-BE49-F238E27FC236}">
                    <a16:creationId xmlns:a16="http://schemas.microsoft.com/office/drawing/2014/main" id="{94FF0874-48A7-F9D7-4F34-8A90B0579396}"/>
                  </a:ext>
                </a:extLst>
              </p:cNvPr>
              <p:cNvSpPr/>
              <p:nvPr/>
            </p:nvSpPr>
            <p:spPr>
              <a:xfrm>
                <a:off x="3914078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E0CB15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35" name="Rounded Rectangle 28">
                <a:extLst>
                  <a:ext uri="{FF2B5EF4-FFF2-40B4-BE49-F238E27FC236}">
                    <a16:creationId xmlns:a16="http://schemas.microsoft.com/office/drawing/2014/main" id="{1A0B498F-7DB7-6C94-8820-E51A803D3053}"/>
                  </a:ext>
                </a:extLst>
              </p:cNvPr>
              <p:cNvSpPr/>
              <p:nvPr/>
            </p:nvSpPr>
            <p:spPr>
              <a:xfrm>
                <a:off x="3914078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36" name="Rounded Rectangle 30">
              <a:extLst>
                <a:ext uri="{FF2B5EF4-FFF2-40B4-BE49-F238E27FC236}">
                  <a16:creationId xmlns:a16="http://schemas.microsoft.com/office/drawing/2014/main" id="{5B97579A-A2F2-6382-DB0D-5C1A1A6D9EEF}"/>
                </a:ext>
              </a:extLst>
            </p:cNvPr>
            <p:cNvSpPr/>
            <p:nvPr/>
          </p:nvSpPr>
          <p:spPr>
            <a:xfrm>
              <a:off x="5719967" y="3582495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50180" y="25090"/>
                  </a:move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lose/>
                </a:path>
              </a:pathLst>
            </a:custGeom>
            <a:noFill/>
            <a:ln w="12544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37" name="Rounded Rectangle 31">
              <a:extLst>
                <a:ext uri="{FF2B5EF4-FFF2-40B4-BE49-F238E27FC236}">
                  <a16:creationId xmlns:a16="http://schemas.microsoft.com/office/drawing/2014/main" id="{B710CFCB-648D-12F6-302D-9F69D0D538A9}"/>
                </a:ext>
              </a:extLst>
            </p:cNvPr>
            <p:cNvSpPr/>
            <p:nvPr/>
          </p:nvSpPr>
          <p:spPr>
            <a:xfrm>
              <a:off x="5745057" y="3406896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0"/>
                  </a:moveTo>
                  <a:lnTo>
                    <a:pt x="0" y="87815"/>
                  </a:lnTo>
                  <a:lnTo>
                    <a:pt x="0" y="175631"/>
                  </a:lnTo>
                </a:path>
              </a:pathLst>
            </a:custGeom>
            <a:noFill/>
            <a:ln w="12544">
              <a:solidFill>
                <a:srgbClr val="E0CB15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0" name="Rounded Rectangle 54">
              <a:extLst>
                <a:ext uri="{FF2B5EF4-FFF2-40B4-BE49-F238E27FC236}">
                  <a16:creationId xmlns:a16="http://schemas.microsoft.com/office/drawing/2014/main" id="{E8CD87AE-5C7A-5278-2751-E8DA9CDF6BE6}"/>
                </a:ext>
              </a:extLst>
            </p:cNvPr>
            <p:cNvSpPr/>
            <p:nvPr/>
          </p:nvSpPr>
          <p:spPr>
            <a:xfrm>
              <a:off x="5544336" y="2905091"/>
              <a:ext cx="401443" cy="401443"/>
            </a:xfrm>
            <a:custGeom>
              <a:avLst/>
              <a:gdLst/>
              <a:ahLst/>
              <a:cxnLst/>
              <a:rect l="0" t="0" r="0" b="0"/>
              <a:pathLst>
                <a:path w="401443" h="401443">
                  <a:moveTo>
                    <a:pt x="401443" y="16726"/>
                  </a:moveTo>
                  <a:cubicBezTo>
                    <a:pt x="401443" y="25964"/>
                    <a:pt x="393955" y="33453"/>
                    <a:pt x="384717" y="33453"/>
                  </a:cubicBezTo>
                  <a:lnTo>
                    <a:pt x="43489" y="33453"/>
                  </a:lnTo>
                  <a:cubicBezTo>
                    <a:pt x="34251" y="33453"/>
                    <a:pt x="26762" y="25964"/>
                    <a:pt x="26762" y="16726"/>
                  </a:cubicBezTo>
                  <a:cubicBezTo>
                    <a:pt x="26762" y="7488"/>
                    <a:pt x="34251" y="0"/>
                    <a:pt x="43489" y="0"/>
                  </a:cubicBezTo>
                  <a:lnTo>
                    <a:pt x="384717" y="0"/>
                  </a:lnTo>
                  <a:cubicBezTo>
                    <a:pt x="393955" y="0"/>
                    <a:pt x="401443" y="7488"/>
                    <a:pt x="401443" y="16726"/>
                  </a:cubicBezTo>
                  <a:close/>
                  <a:moveTo>
                    <a:pt x="401443" y="225812"/>
                  </a:moveTo>
                  <a:cubicBezTo>
                    <a:pt x="401443" y="235050"/>
                    <a:pt x="393955" y="242539"/>
                    <a:pt x="384717" y="242539"/>
                  </a:cubicBezTo>
                  <a:lnTo>
                    <a:pt x="185667" y="242539"/>
                  </a:lnTo>
                  <a:cubicBezTo>
                    <a:pt x="176429" y="242539"/>
                    <a:pt x="168940" y="235050"/>
                    <a:pt x="168940" y="225812"/>
                  </a:cubicBezTo>
                  <a:cubicBezTo>
                    <a:pt x="168940" y="216574"/>
                    <a:pt x="176429" y="209085"/>
                    <a:pt x="185667" y="209085"/>
                  </a:cubicBezTo>
                  <a:lnTo>
                    <a:pt x="384717" y="209085"/>
                  </a:lnTo>
                  <a:cubicBezTo>
                    <a:pt x="393955" y="209085"/>
                    <a:pt x="401443" y="216574"/>
                    <a:pt x="401443" y="225812"/>
                  </a:cubicBezTo>
                  <a:close/>
                  <a:moveTo>
                    <a:pt x="16726" y="246720"/>
                  </a:moveTo>
                  <a:cubicBezTo>
                    <a:pt x="25964" y="246720"/>
                    <a:pt x="33453" y="254209"/>
                    <a:pt x="33453" y="263447"/>
                  </a:cubicBezTo>
                  <a:lnTo>
                    <a:pt x="33453" y="384717"/>
                  </a:lnTo>
                  <a:cubicBezTo>
                    <a:pt x="33453" y="393955"/>
                    <a:pt x="25964" y="401443"/>
                    <a:pt x="16726" y="401443"/>
                  </a:cubicBezTo>
                  <a:cubicBezTo>
                    <a:pt x="7488" y="401443"/>
                    <a:pt x="0" y="393955"/>
                    <a:pt x="0" y="384717"/>
                  </a:cubicBezTo>
                  <a:lnTo>
                    <a:pt x="0" y="263447"/>
                  </a:lnTo>
                  <a:cubicBezTo>
                    <a:pt x="0" y="254209"/>
                    <a:pt x="7488" y="246720"/>
                    <a:pt x="16726" y="246720"/>
                  </a:cubicBezTo>
                  <a:close/>
                  <a:moveTo>
                    <a:pt x="58543" y="259265"/>
                  </a:moveTo>
                  <a:lnTo>
                    <a:pt x="129800" y="259265"/>
                  </a:lnTo>
                  <a:cubicBezTo>
                    <a:pt x="144818" y="259220"/>
                    <a:pt x="158398" y="268186"/>
                    <a:pt x="164257" y="282014"/>
                  </a:cubicBezTo>
                  <a:cubicBezTo>
                    <a:pt x="166444" y="287177"/>
                    <a:pt x="165898" y="293093"/>
                    <a:pt x="162803" y="297769"/>
                  </a:cubicBezTo>
                  <a:cubicBezTo>
                    <a:pt x="159708" y="302445"/>
                    <a:pt x="154476" y="305260"/>
                    <a:pt x="148868" y="305264"/>
                  </a:cubicBezTo>
                  <a:lnTo>
                    <a:pt x="106717" y="305264"/>
                  </a:lnTo>
                  <a:cubicBezTo>
                    <a:pt x="102666" y="304751"/>
                    <a:pt x="98683" y="306624"/>
                    <a:pt x="96495" y="310071"/>
                  </a:cubicBezTo>
                  <a:cubicBezTo>
                    <a:pt x="94307" y="313518"/>
                    <a:pt x="94307" y="317919"/>
                    <a:pt x="96495" y="321366"/>
                  </a:cubicBezTo>
                  <a:cubicBezTo>
                    <a:pt x="98683" y="324813"/>
                    <a:pt x="102666" y="326686"/>
                    <a:pt x="106717" y="326173"/>
                  </a:cubicBezTo>
                  <a:lnTo>
                    <a:pt x="259265" y="326173"/>
                  </a:lnTo>
                  <a:cubicBezTo>
                    <a:pt x="268503" y="326173"/>
                    <a:pt x="275992" y="333661"/>
                    <a:pt x="275992" y="342899"/>
                  </a:cubicBezTo>
                  <a:lnTo>
                    <a:pt x="275992" y="347248"/>
                  </a:lnTo>
                  <a:cubicBezTo>
                    <a:pt x="275992" y="367941"/>
                    <a:pt x="259217" y="384716"/>
                    <a:pt x="238524" y="384716"/>
                  </a:cubicBezTo>
                  <a:lnTo>
                    <a:pt x="58543" y="384716"/>
                  </a:lnTo>
                  <a:cubicBezTo>
                    <a:pt x="53924" y="384716"/>
                    <a:pt x="50180" y="380972"/>
                    <a:pt x="50180" y="376353"/>
                  </a:cubicBezTo>
                  <a:lnTo>
                    <a:pt x="50180" y="267629"/>
                  </a:lnTo>
                  <a:cubicBezTo>
                    <a:pt x="50180" y="263010"/>
                    <a:pt x="53924" y="259265"/>
                    <a:pt x="58543" y="259265"/>
                  </a:cubicBezTo>
                  <a:close/>
                  <a:moveTo>
                    <a:pt x="70252" y="81626"/>
                  </a:moveTo>
                  <a:lnTo>
                    <a:pt x="70252" y="156897"/>
                  </a:lnTo>
                  <a:lnTo>
                    <a:pt x="95342" y="156897"/>
                  </a:lnTo>
                  <a:lnTo>
                    <a:pt x="95342" y="131807"/>
                  </a:lnTo>
                  <a:lnTo>
                    <a:pt x="91161" y="131807"/>
                  </a:lnTo>
                  <a:cubicBezTo>
                    <a:pt x="84232" y="131807"/>
                    <a:pt x="78616" y="126190"/>
                    <a:pt x="78616" y="119262"/>
                  </a:cubicBezTo>
                  <a:cubicBezTo>
                    <a:pt x="78616" y="112333"/>
                    <a:pt x="84232" y="106717"/>
                    <a:pt x="91161" y="106717"/>
                  </a:cubicBezTo>
                  <a:lnTo>
                    <a:pt x="107888" y="106717"/>
                  </a:lnTo>
                  <a:cubicBezTo>
                    <a:pt x="114816" y="106717"/>
                    <a:pt x="120433" y="112333"/>
                    <a:pt x="120433" y="119262"/>
                  </a:cubicBezTo>
                  <a:lnTo>
                    <a:pt x="120433" y="169442"/>
                  </a:lnTo>
                  <a:cubicBezTo>
                    <a:pt x="120343" y="176333"/>
                    <a:pt x="114778" y="181897"/>
                    <a:pt x="107888" y="181987"/>
                  </a:cubicBezTo>
                  <a:lnTo>
                    <a:pt x="57707" y="181987"/>
                  </a:lnTo>
                  <a:cubicBezTo>
                    <a:pt x="50816" y="181897"/>
                    <a:pt x="45252" y="176333"/>
                    <a:pt x="45162" y="169442"/>
                  </a:cubicBezTo>
                  <a:lnTo>
                    <a:pt x="45162" y="69081"/>
                  </a:lnTo>
                  <a:cubicBezTo>
                    <a:pt x="45162" y="62153"/>
                    <a:pt x="50779" y="56536"/>
                    <a:pt x="57707" y="56536"/>
                  </a:cubicBezTo>
                  <a:lnTo>
                    <a:pt x="107888" y="56536"/>
                  </a:lnTo>
                  <a:cubicBezTo>
                    <a:pt x="114816" y="56536"/>
                    <a:pt x="120433" y="62153"/>
                    <a:pt x="120433" y="69081"/>
                  </a:cubicBezTo>
                  <a:cubicBezTo>
                    <a:pt x="120433" y="76010"/>
                    <a:pt x="114816" y="81626"/>
                    <a:pt x="107888" y="81626"/>
                  </a:cubicBezTo>
                  <a:close/>
                  <a:moveTo>
                    <a:pt x="260603" y="56536"/>
                  </a:moveTo>
                  <a:cubicBezTo>
                    <a:pt x="283802" y="57969"/>
                    <a:pt x="301884" y="77201"/>
                    <a:pt x="301884" y="100444"/>
                  </a:cubicBezTo>
                  <a:cubicBezTo>
                    <a:pt x="301884" y="123687"/>
                    <a:pt x="283802" y="142919"/>
                    <a:pt x="260603" y="144352"/>
                  </a:cubicBezTo>
                  <a:lnTo>
                    <a:pt x="254247" y="144352"/>
                  </a:lnTo>
                  <a:lnTo>
                    <a:pt x="254247" y="169442"/>
                  </a:lnTo>
                  <a:cubicBezTo>
                    <a:pt x="254247" y="176371"/>
                    <a:pt x="248631" y="181987"/>
                    <a:pt x="241702" y="181987"/>
                  </a:cubicBezTo>
                  <a:cubicBezTo>
                    <a:pt x="234774" y="181987"/>
                    <a:pt x="229157" y="176371"/>
                    <a:pt x="229157" y="169442"/>
                  </a:cubicBezTo>
                  <a:lnTo>
                    <a:pt x="229157" y="69081"/>
                  </a:lnTo>
                  <a:cubicBezTo>
                    <a:pt x="229157" y="62153"/>
                    <a:pt x="234774" y="56536"/>
                    <a:pt x="241702" y="56536"/>
                  </a:cubicBezTo>
                  <a:lnTo>
                    <a:pt x="260603" y="56536"/>
                  </a:lnTo>
                  <a:close/>
                  <a:moveTo>
                    <a:pt x="277729" y="100444"/>
                  </a:moveTo>
                  <a:cubicBezTo>
                    <a:pt x="277729" y="90693"/>
                    <a:pt x="270311" y="82543"/>
                    <a:pt x="260603" y="81626"/>
                  </a:cubicBezTo>
                  <a:lnTo>
                    <a:pt x="254247" y="81626"/>
                  </a:lnTo>
                  <a:lnTo>
                    <a:pt x="254247" y="119262"/>
                  </a:lnTo>
                  <a:lnTo>
                    <a:pt x="260603" y="119262"/>
                  </a:lnTo>
                  <a:cubicBezTo>
                    <a:pt x="270311" y="118345"/>
                    <a:pt x="277729" y="110195"/>
                    <a:pt x="277729" y="100444"/>
                  </a:cubicBezTo>
                  <a:close/>
                  <a:moveTo>
                    <a:pt x="393582" y="160410"/>
                  </a:moveTo>
                  <a:cubicBezTo>
                    <a:pt x="398404" y="165401"/>
                    <a:pt x="398404" y="173316"/>
                    <a:pt x="393582" y="178307"/>
                  </a:cubicBezTo>
                  <a:cubicBezTo>
                    <a:pt x="388684" y="183199"/>
                    <a:pt x="380749" y="183199"/>
                    <a:pt x="375851" y="178307"/>
                  </a:cubicBezTo>
                  <a:lnTo>
                    <a:pt x="347081" y="149537"/>
                  </a:lnTo>
                  <a:lnTo>
                    <a:pt x="347081" y="168940"/>
                  </a:lnTo>
                  <a:cubicBezTo>
                    <a:pt x="347081" y="175869"/>
                    <a:pt x="341465" y="181486"/>
                    <a:pt x="334536" y="181486"/>
                  </a:cubicBezTo>
                  <a:cubicBezTo>
                    <a:pt x="327608" y="181486"/>
                    <a:pt x="321991" y="175869"/>
                    <a:pt x="321991" y="168940"/>
                  </a:cubicBezTo>
                  <a:lnTo>
                    <a:pt x="321991" y="68579"/>
                  </a:lnTo>
                  <a:cubicBezTo>
                    <a:pt x="321991" y="61651"/>
                    <a:pt x="327608" y="56034"/>
                    <a:pt x="334536" y="56034"/>
                  </a:cubicBezTo>
                  <a:lnTo>
                    <a:pt x="352601" y="56034"/>
                  </a:lnTo>
                  <a:cubicBezTo>
                    <a:pt x="373398" y="55507"/>
                    <a:pt x="391700" y="69675"/>
                    <a:pt x="396402" y="89940"/>
                  </a:cubicBezTo>
                  <a:cubicBezTo>
                    <a:pt x="401104" y="110206"/>
                    <a:pt x="390909" y="130985"/>
                    <a:pt x="372004" y="139669"/>
                  </a:cubicBezTo>
                  <a:close/>
                  <a:moveTo>
                    <a:pt x="352601" y="81626"/>
                  </a:moveTo>
                  <a:lnTo>
                    <a:pt x="346245" y="81626"/>
                  </a:lnTo>
                  <a:lnTo>
                    <a:pt x="346245" y="119262"/>
                  </a:lnTo>
                  <a:lnTo>
                    <a:pt x="352601" y="119262"/>
                  </a:lnTo>
                  <a:cubicBezTo>
                    <a:pt x="362975" y="119170"/>
                    <a:pt x="371336" y="110734"/>
                    <a:pt x="371335" y="100360"/>
                  </a:cubicBezTo>
                  <a:cubicBezTo>
                    <a:pt x="371335" y="90014"/>
                    <a:pt x="362948" y="81626"/>
                    <a:pt x="352601" y="81626"/>
                  </a:cubicBezTo>
                  <a:close/>
                  <a:moveTo>
                    <a:pt x="213267" y="119262"/>
                  </a:moveTo>
                  <a:cubicBezTo>
                    <a:pt x="213267" y="153904"/>
                    <a:pt x="185183" y="181987"/>
                    <a:pt x="150541" y="181987"/>
                  </a:cubicBezTo>
                  <a:cubicBezTo>
                    <a:pt x="143650" y="181897"/>
                    <a:pt x="138086" y="176333"/>
                    <a:pt x="137996" y="169442"/>
                  </a:cubicBezTo>
                  <a:lnTo>
                    <a:pt x="137996" y="69081"/>
                  </a:lnTo>
                  <a:cubicBezTo>
                    <a:pt x="137996" y="62153"/>
                    <a:pt x="143612" y="56536"/>
                    <a:pt x="150541" y="56536"/>
                  </a:cubicBezTo>
                  <a:cubicBezTo>
                    <a:pt x="185183" y="56536"/>
                    <a:pt x="213267" y="84619"/>
                    <a:pt x="213267" y="119262"/>
                  </a:cubicBezTo>
                  <a:close/>
                  <a:moveTo>
                    <a:pt x="187183" y="119178"/>
                  </a:moveTo>
                  <a:cubicBezTo>
                    <a:pt x="187183" y="103263"/>
                    <a:pt x="177214" y="89052"/>
                    <a:pt x="162250" y="83634"/>
                  </a:cubicBezTo>
                  <a:lnTo>
                    <a:pt x="162250" y="154723"/>
                  </a:lnTo>
                  <a:cubicBezTo>
                    <a:pt x="177214" y="149304"/>
                    <a:pt x="187183" y="135094"/>
                    <a:pt x="187183" y="11917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4A06CB30-3C9F-55C6-55C0-A58BBC26320F}"/>
              </a:ext>
            </a:extLst>
          </p:cNvPr>
          <p:cNvGrpSpPr/>
          <p:nvPr/>
        </p:nvGrpSpPr>
        <p:grpSpPr>
          <a:xfrm>
            <a:off x="2678705" y="2804730"/>
            <a:ext cx="602165" cy="827945"/>
            <a:chOff x="3838199" y="2804730"/>
            <a:chExt cx="602165" cy="827945"/>
          </a:xfrm>
        </p:grpSpPr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33FFAB3C-A161-503D-6776-28F7DC90C27B}"/>
                </a:ext>
              </a:extLst>
            </p:cNvPr>
            <p:cNvGrpSpPr/>
            <p:nvPr/>
          </p:nvGrpSpPr>
          <p:grpSpPr>
            <a:xfrm>
              <a:off x="3838199" y="2804730"/>
              <a:ext cx="602165" cy="602165"/>
              <a:chOff x="2308302" y="2007219"/>
              <a:chExt cx="602165" cy="602165"/>
            </a:xfrm>
          </p:grpSpPr>
          <p:sp>
            <p:nvSpPr>
              <p:cNvPr id="44" name="Rounded Rectangle 37">
                <a:extLst>
                  <a:ext uri="{FF2B5EF4-FFF2-40B4-BE49-F238E27FC236}">
                    <a16:creationId xmlns:a16="http://schemas.microsoft.com/office/drawing/2014/main" id="{447D6903-14A0-264F-7483-E5C83ED25A42}"/>
                  </a:ext>
                </a:extLst>
              </p:cNvPr>
              <p:cNvSpPr/>
              <p:nvPr/>
            </p:nvSpPr>
            <p:spPr>
              <a:xfrm>
                <a:off x="2308302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45" name="Rounded Rectangle 38">
                <a:extLst>
                  <a:ext uri="{FF2B5EF4-FFF2-40B4-BE49-F238E27FC236}">
                    <a16:creationId xmlns:a16="http://schemas.microsoft.com/office/drawing/2014/main" id="{F7F35A70-912A-76BF-4568-BD9ACD488AA5}"/>
                  </a:ext>
                </a:extLst>
              </p:cNvPr>
              <p:cNvSpPr/>
              <p:nvPr/>
            </p:nvSpPr>
            <p:spPr>
              <a:xfrm>
                <a:off x="2308302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46" name="Rounded Rectangle 40">
              <a:extLst>
                <a:ext uri="{FF2B5EF4-FFF2-40B4-BE49-F238E27FC236}">
                  <a16:creationId xmlns:a16="http://schemas.microsoft.com/office/drawing/2014/main" id="{B539EC07-E88B-7280-90DF-9467ABF7B7C3}"/>
                </a:ext>
              </a:extLst>
            </p:cNvPr>
            <p:cNvSpPr/>
            <p:nvPr/>
          </p:nvSpPr>
          <p:spPr>
            <a:xfrm>
              <a:off x="4114192" y="3582495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50180" y="25090"/>
                  </a:move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lose/>
                </a:path>
              </a:pathLst>
            </a:custGeom>
            <a:noFill/>
            <a:ln w="12544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47" name="Rounded Rectangle 41">
              <a:extLst>
                <a:ext uri="{FF2B5EF4-FFF2-40B4-BE49-F238E27FC236}">
                  <a16:creationId xmlns:a16="http://schemas.microsoft.com/office/drawing/2014/main" id="{74494A90-0AE1-21D2-DA23-4DDEA396E630}"/>
                </a:ext>
              </a:extLst>
            </p:cNvPr>
            <p:cNvSpPr/>
            <p:nvPr/>
          </p:nvSpPr>
          <p:spPr>
            <a:xfrm>
              <a:off x="4139282" y="3406896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0"/>
                  </a:moveTo>
                  <a:lnTo>
                    <a:pt x="0" y="87815"/>
                  </a:lnTo>
                  <a:lnTo>
                    <a:pt x="0" y="175631"/>
                  </a:lnTo>
                </a:path>
              </a:pathLst>
            </a:custGeom>
            <a:noFill/>
            <a:ln w="12544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1" name="Rounded Rectangle 55">
              <a:extLst>
                <a:ext uri="{FF2B5EF4-FFF2-40B4-BE49-F238E27FC236}">
                  <a16:creationId xmlns:a16="http://schemas.microsoft.com/office/drawing/2014/main" id="{1755CD09-F846-707E-5549-4B13098A5DDD}"/>
                </a:ext>
              </a:extLst>
            </p:cNvPr>
            <p:cNvSpPr/>
            <p:nvPr/>
          </p:nvSpPr>
          <p:spPr>
            <a:xfrm>
              <a:off x="3938541" y="2905091"/>
              <a:ext cx="401462" cy="420345"/>
            </a:xfrm>
            <a:custGeom>
              <a:avLst/>
              <a:gdLst/>
              <a:ahLst/>
              <a:cxnLst/>
              <a:rect l="0" t="0" r="0" b="0"/>
              <a:pathLst>
                <a:path w="401462" h="420345">
                  <a:moveTo>
                    <a:pt x="117106" y="268632"/>
                  </a:moveTo>
                  <a:cubicBezTo>
                    <a:pt x="140559" y="269693"/>
                    <a:pt x="163135" y="277860"/>
                    <a:pt x="181839" y="292050"/>
                  </a:cubicBezTo>
                  <a:cubicBezTo>
                    <a:pt x="183307" y="293096"/>
                    <a:pt x="185055" y="293678"/>
                    <a:pt x="186857" y="293723"/>
                  </a:cubicBezTo>
                  <a:lnTo>
                    <a:pt x="242557" y="293723"/>
                  </a:lnTo>
                  <a:cubicBezTo>
                    <a:pt x="251795" y="293723"/>
                    <a:pt x="259284" y="301211"/>
                    <a:pt x="259284" y="310449"/>
                  </a:cubicBezTo>
                  <a:cubicBezTo>
                    <a:pt x="259284" y="319687"/>
                    <a:pt x="251795" y="327176"/>
                    <a:pt x="242557" y="327176"/>
                  </a:cubicBezTo>
                  <a:lnTo>
                    <a:pt x="175650" y="327176"/>
                  </a:lnTo>
                  <a:cubicBezTo>
                    <a:pt x="171031" y="327176"/>
                    <a:pt x="167286" y="330921"/>
                    <a:pt x="167286" y="335540"/>
                  </a:cubicBezTo>
                  <a:cubicBezTo>
                    <a:pt x="167286" y="340159"/>
                    <a:pt x="171031" y="343903"/>
                    <a:pt x="175650" y="343903"/>
                  </a:cubicBezTo>
                  <a:lnTo>
                    <a:pt x="242557" y="343903"/>
                  </a:lnTo>
                  <a:cubicBezTo>
                    <a:pt x="255289" y="343865"/>
                    <a:pt x="266896" y="336603"/>
                    <a:pt x="272498" y="325169"/>
                  </a:cubicBezTo>
                  <a:cubicBezTo>
                    <a:pt x="273465" y="323163"/>
                    <a:pt x="275222" y="321648"/>
                    <a:pt x="277349" y="320987"/>
                  </a:cubicBezTo>
                  <a:lnTo>
                    <a:pt x="334555" y="302086"/>
                  </a:lnTo>
                  <a:cubicBezTo>
                    <a:pt x="348460" y="297343"/>
                    <a:pt x="363840" y="300406"/>
                    <a:pt x="374866" y="310115"/>
                  </a:cubicBezTo>
                  <a:cubicBezTo>
                    <a:pt x="377196" y="311899"/>
                    <a:pt x="378445" y="314756"/>
                    <a:pt x="378173" y="317677"/>
                  </a:cubicBezTo>
                  <a:cubicBezTo>
                    <a:pt x="377901" y="320599"/>
                    <a:pt x="376147" y="323176"/>
                    <a:pt x="373528" y="324500"/>
                  </a:cubicBezTo>
                  <a:cubicBezTo>
                    <a:pt x="184013" y="420345"/>
                    <a:pt x="242223" y="419341"/>
                    <a:pt x="70605" y="361801"/>
                  </a:cubicBezTo>
                  <a:cubicBezTo>
                    <a:pt x="68260" y="360977"/>
                    <a:pt x="65666" y="361286"/>
                    <a:pt x="63580" y="362637"/>
                  </a:cubicBezTo>
                  <a:lnTo>
                    <a:pt x="6374" y="398600"/>
                  </a:lnTo>
                  <a:cubicBezTo>
                    <a:pt x="5102" y="399424"/>
                    <a:pt x="3465" y="399424"/>
                    <a:pt x="2193" y="398600"/>
                  </a:cubicBezTo>
                  <a:cubicBezTo>
                    <a:pt x="847" y="397950"/>
                    <a:pt x="0" y="396581"/>
                    <a:pt x="18" y="395087"/>
                  </a:cubicBezTo>
                  <a:lnTo>
                    <a:pt x="18" y="304762"/>
                  </a:lnTo>
                  <a:cubicBezTo>
                    <a:pt x="6" y="303182"/>
                    <a:pt x="923" y="301741"/>
                    <a:pt x="2360" y="301082"/>
                  </a:cubicBezTo>
                  <a:lnTo>
                    <a:pt x="52875" y="275658"/>
                  </a:lnTo>
                  <a:cubicBezTo>
                    <a:pt x="62107" y="271001"/>
                    <a:pt x="72309" y="268594"/>
                    <a:pt x="82649" y="268632"/>
                  </a:cubicBezTo>
                  <a:close/>
                  <a:moveTo>
                    <a:pt x="401462" y="16726"/>
                  </a:moveTo>
                  <a:cubicBezTo>
                    <a:pt x="401462" y="25964"/>
                    <a:pt x="393973" y="33453"/>
                    <a:pt x="384735" y="33453"/>
                  </a:cubicBezTo>
                  <a:lnTo>
                    <a:pt x="43508" y="33453"/>
                  </a:lnTo>
                  <a:cubicBezTo>
                    <a:pt x="34270" y="33453"/>
                    <a:pt x="26781" y="25964"/>
                    <a:pt x="26781" y="16726"/>
                  </a:cubicBezTo>
                  <a:cubicBezTo>
                    <a:pt x="26781" y="7488"/>
                    <a:pt x="34270" y="0"/>
                    <a:pt x="43508" y="0"/>
                  </a:cubicBezTo>
                  <a:lnTo>
                    <a:pt x="384735" y="0"/>
                  </a:lnTo>
                  <a:cubicBezTo>
                    <a:pt x="393973" y="0"/>
                    <a:pt x="401462" y="7488"/>
                    <a:pt x="401462" y="16726"/>
                  </a:cubicBezTo>
                  <a:close/>
                  <a:moveTo>
                    <a:pt x="401462" y="225812"/>
                  </a:moveTo>
                  <a:cubicBezTo>
                    <a:pt x="401462" y="235050"/>
                    <a:pt x="393973" y="242539"/>
                    <a:pt x="384735" y="242539"/>
                  </a:cubicBezTo>
                  <a:lnTo>
                    <a:pt x="185686" y="242539"/>
                  </a:lnTo>
                  <a:cubicBezTo>
                    <a:pt x="176448" y="242539"/>
                    <a:pt x="168959" y="235050"/>
                    <a:pt x="168959" y="225812"/>
                  </a:cubicBezTo>
                  <a:cubicBezTo>
                    <a:pt x="168959" y="216574"/>
                    <a:pt x="176448" y="209085"/>
                    <a:pt x="185686" y="209085"/>
                  </a:cubicBezTo>
                  <a:lnTo>
                    <a:pt x="384735" y="209085"/>
                  </a:lnTo>
                  <a:cubicBezTo>
                    <a:pt x="393973" y="209085"/>
                    <a:pt x="401462" y="216574"/>
                    <a:pt x="401462" y="225812"/>
                  </a:cubicBezTo>
                  <a:close/>
                  <a:moveTo>
                    <a:pt x="70271" y="81626"/>
                  </a:moveTo>
                  <a:lnTo>
                    <a:pt x="70271" y="156897"/>
                  </a:lnTo>
                  <a:lnTo>
                    <a:pt x="95361" y="156897"/>
                  </a:lnTo>
                  <a:lnTo>
                    <a:pt x="95361" y="131807"/>
                  </a:lnTo>
                  <a:lnTo>
                    <a:pt x="91179" y="131807"/>
                  </a:lnTo>
                  <a:cubicBezTo>
                    <a:pt x="84251" y="131807"/>
                    <a:pt x="78634" y="126190"/>
                    <a:pt x="78634" y="119262"/>
                  </a:cubicBezTo>
                  <a:cubicBezTo>
                    <a:pt x="78634" y="112333"/>
                    <a:pt x="84251" y="106717"/>
                    <a:pt x="91179" y="106717"/>
                  </a:cubicBezTo>
                  <a:lnTo>
                    <a:pt x="107906" y="106717"/>
                  </a:lnTo>
                  <a:cubicBezTo>
                    <a:pt x="114835" y="106717"/>
                    <a:pt x="120451" y="112333"/>
                    <a:pt x="120451" y="119262"/>
                  </a:cubicBezTo>
                  <a:lnTo>
                    <a:pt x="120451" y="169442"/>
                  </a:lnTo>
                  <a:cubicBezTo>
                    <a:pt x="120361" y="176333"/>
                    <a:pt x="114797" y="181897"/>
                    <a:pt x="107906" y="181987"/>
                  </a:cubicBezTo>
                  <a:lnTo>
                    <a:pt x="57726" y="181987"/>
                  </a:lnTo>
                  <a:cubicBezTo>
                    <a:pt x="50835" y="181897"/>
                    <a:pt x="45271" y="176333"/>
                    <a:pt x="45181" y="169442"/>
                  </a:cubicBezTo>
                  <a:lnTo>
                    <a:pt x="45181" y="69081"/>
                  </a:lnTo>
                  <a:cubicBezTo>
                    <a:pt x="45181" y="62153"/>
                    <a:pt x="50797" y="56536"/>
                    <a:pt x="57726" y="56536"/>
                  </a:cubicBezTo>
                  <a:lnTo>
                    <a:pt x="107906" y="56536"/>
                  </a:lnTo>
                  <a:cubicBezTo>
                    <a:pt x="114835" y="56536"/>
                    <a:pt x="120451" y="62153"/>
                    <a:pt x="120451" y="69081"/>
                  </a:cubicBezTo>
                  <a:cubicBezTo>
                    <a:pt x="120451" y="76010"/>
                    <a:pt x="114835" y="81626"/>
                    <a:pt x="107906" y="81626"/>
                  </a:cubicBezTo>
                  <a:close/>
                  <a:moveTo>
                    <a:pt x="260622" y="56536"/>
                  </a:moveTo>
                  <a:cubicBezTo>
                    <a:pt x="283821" y="57969"/>
                    <a:pt x="301902" y="77201"/>
                    <a:pt x="301902" y="100444"/>
                  </a:cubicBezTo>
                  <a:cubicBezTo>
                    <a:pt x="301902" y="123687"/>
                    <a:pt x="283821" y="142919"/>
                    <a:pt x="260622" y="144352"/>
                  </a:cubicBezTo>
                  <a:lnTo>
                    <a:pt x="254266" y="144352"/>
                  </a:lnTo>
                  <a:lnTo>
                    <a:pt x="254266" y="169442"/>
                  </a:lnTo>
                  <a:cubicBezTo>
                    <a:pt x="254266" y="176371"/>
                    <a:pt x="248649" y="181987"/>
                    <a:pt x="241721" y="181987"/>
                  </a:cubicBezTo>
                  <a:cubicBezTo>
                    <a:pt x="234792" y="181987"/>
                    <a:pt x="229176" y="176371"/>
                    <a:pt x="229176" y="169442"/>
                  </a:cubicBezTo>
                  <a:lnTo>
                    <a:pt x="229176" y="69081"/>
                  </a:lnTo>
                  <a:cubicBezTo>
                    <a:pt x="229176" y="62153"/>
                    <a:pt x="234792" y="56536"/>
                    <a:pt x="241721" y="56536"/>
                  </a:cubicBezTo>
                  <a:lnTo>
                    <a:pt x="260622" y="56536"/>
                  </a:lnTo>
                  <a:close/>
                  <a:moveTo>
                    <a:pt x="277747" y="100444"/>
                  </a:moveTo>
                  <a:cubicBezTo>
                    <a:pt x="277747" y="90693"/>
                    <a:pt x="270330" y="82543"/>
                    <a:pt x="260622" y="81626"/>
                  </a:cubicBezTo>
                  <a:lnTo>
                    <a:pt x="254266" y="81626"/>
                  </a:lnTo>
                  <a:lnTo>
                    <a:pt x="254266" y="119262"/>
                  </a:lnTo>
                  <a:lnTo>
                    <a:pt x="260622" y="119262"/>
                  </a:lnTo>
                  <a:cubicBezTo>
                    <a:pt x="270330" y="118345"/>
                    <a:pt x="277747" y="110195"/>
                    <a:pt x="277747" y="100444"/>
                  </a:cubicBezTo>
                  <a:close/>
                  <a:moveTo>
                    <a:pt x="393600" y="160410"/>
                  </a:moveTo>
                  <a:cubicBezTo>
                    <a:pt x="398423" y="165401"/>
                    <a:pt x="398423" y="173316"/>
                    <a:pt x="393600" y="178307"/>
                  </a:cubicBezTo>
                  <a:cubicBezTo>
                    <a:pt x="388702" y="183199"/>
                    <a:pt x="380768" y="183199"/>
                    <a:pt x="375870" y="178307"/>
                  </a:cubicBezTo>
                  <a:lnTo>
                    <a:pt x="347100" y="149537"/>
                  </a:lnTo>
                  <a:lnTo>
                    <a:pt x="347100" y="168940"/>
                  </a:lnTo>
                  <a:cubicBezTo>
                    <a:pt x="347100" y="175869"/>
                    <a:pt x="341483" y="181486"/>
                    <a:pt x="334555" y="181486"/>
                  </a:cubicBezTo>
                  <a:cubicBezTo>
                    <a:pt x="327626" y="181486"/>
                    <a:pt x="322010" y="175869"/>
                    <a:pt x="322010" y="168940"/>
                  </a:cubicBezTo>
                  <a:lnTo>
                    <a:pt x="322010" y="68579"/>
                  </a:lnTo>
                  <a:cubicBezTo>
                    <a:pt x="322010" y="61651"/>
                    <a:pt x="327626" y="56034"/>
                    <a:pt x="334555" y="56034"/>
                  </a:cubicBezTo>
                  <a:lnTo>
                    <a:pt x="352620" y="56034"/>
                  </a:lnTo>
                  <a:cubicBezTo>
                    <a:pt x="373417" y="55507"/>
                    <a:pt x="391719" y="69675"/>
                    <a:pt x="396421" y="89940"/>
                  </a:cubicBezTo>
                  <a:cubicBezTo>
                    <a:pt x="401122" y="110206"/>
                    <a:pt x="390928" y="130985"/>
                    <a:pt x="372023" y="139669"/>
                  </a:cubicBezTo>
                  <a:close/>
                  <a:moveTo>
                    <a:pt x="352620" y="81626"/>
                  </a:moveTo>
                  <a:lnTo>
                    <a:pt x="346264" y="81626"/>
                  </a:lnTo>
                  <a:lnTo>
                    <a:pt x="346264" y="119262"/>
                  </a:lnTo>
                  <a:lnTo>
                    <a:pt x="352620" y="119262"/>
                  </a:lnTo>
                  <a:cubicBezTo>
                    <a:pt x="362993" y="119170"/>
                    <a:pt x="371354" y="110734"/>
                    <a:pt x="371354" y="100360"/>
                  </a:cubicBezTo>
                  <a:cubicBezTo>
                    <a:pt x="371354" y="90014"/>
                    <a:pt x="362966" y="81626"/>
                    <a:pt x="352620" y="81626"/>
                  </a:cubicBezTo>
                  <a:close/>
                  <a:moveTo>
                    <a:pt x="213285" y="119262"/>
                  </a:moveTo>
                  <a:cubicBezTo>
                    <a:pt x="213285" y="153904"/>
                    <a:pt x="185202" y="181987"/>
                    <a:pt x="150560" y="181987"/>
                  </a:cubicBezTo>
                  <a:cubicBezTo>
                    <a:pt x="143669" y="181897"/>
                    <a:pt x="138105" y="176333"/>
                    <a:pt x="138014" y="169442"/>
                  </a:cubicBezTo>
                  <a:lnTo>
                    <a:pt x="138014" y="69081"/>
                  </a:lnTo>
                  <a:cubicBezTo>
                    <a:pt x="138014" y="62153"/>
                    <a:pt x="143631" y="56536"/>
                    <a:pt x="150560" y="56536"/>
                  </a:cubicBezTo>
                  <a:cubicBezTo>
                    <a:pt x="185202" y="56536"/>
                    <a:pt x="213285" y="84619"/>
                    <a:pt x="213285" y="119262"/>
                  </a:cubicBezTo>
                  <a:close/>
                  <a:moveTo>
                    <a:pt x="187201" y="119178"/>
                  </a:moveTo>
                  <a:cubicBezTo>
                    <a:pt x="187201" y="103263"/>
                    <a:pt x="177233" y="89052"/>
                    <a:pt x="162268" y="83634"/>
                  </a:cubicBezTo>
                  <a:lnTo>
                    <a:pt x="162268" y="154723"/>
                  </a:lnTo>
                  <a:cubicBezTo>
                    <a:pt x="177233" y="149304"/>
                    <a:pt x="187201" y="135094"/>
                    <a:pt x="187201" y="11917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A4E3ECB8-F0CB-FC52-1EAB-5CE25DE79334}"/>
              </a:ext>
            </a:extLst>
          </p:cNvPr>
          <p:cNvGrpSpPr/>
          <p:nvPr/>
        </p:nvGrpSpPr>
        <p:grpSpPr>
          <a:xfrm>
            <a:off x="683173" y="2804729"/>
            <a:ext cx="602165" cy="602165"/>
            <a:chOff x="2232423" y="2804730"/>
            <a:chExt cx="602165" cy="602165"/>
          </a:xfrm>
        </p:grpSpPr>
        <p:grpSp>
          <p:nvGrpSpPr>
            <p:cNvPr id="53" name="Group 49">
              <a:extLst>
                <a:ext uri="{FF2B5EF4-FFF2-40B4-BE49-F238E27FC236}">
                  <a16:creationId xmlns:a16="http://schemas.microsoft.com/office/drawing/2014/main" id="{BFA37046-A097-8D75-5DD3-7B88BE57FF45}"/>
                </a:ext>
              </a:extLst>
            </p:cNvPr>
            <p:cNvGrpSpPr/>
            <p:nvPr/>
          </p:nvGrpSpPr>
          <p:grpSpPr>
            <a:xfrm>
              <a:off x="2232423" y="2804730"/>
              <a:ext cx="602165" cy="602165"/>
              <a:chOff x="702526" y="2007219"/>
              <a:chExt cx="602165" cy="602165"/>
            </a:xfrm>
          </p:grpSpPr>
          <p:sp>
            <p:nvSpPr>
              <p:cNvPr id="54" name="Rounded Rectangle 47">
                <a:extLst>
                  <a:ext uri="{FF2B5EF4-FFF2-40B4-BE49-F238E27FC236}">
                    <a16:creationId xmlns:a16="http://schemas.microsoft.com/office/drawing/2014/main" id="{66F94E1C-47EF-55C4-FE1C-0DC627ECA172}"/>
                  </a:ext>
                </a:extLst>
              </p:cNvPr>
              <p:cNvSpPr/>
              <p:nvPr/>
            </p:nvSpPr>
            <p:spPr>
              <a:xfrm>
                <a:off x="702526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4E88E7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55" name="Rounded Rectangle 48">
                <a:extLst>
                  <a:ext uri="{FF2B5EF4-FFF2-40B4-BE49-F238E27FC236}">
                    <a16:creationId xmlns:a16="http://schemas.microsoft.com/office/drawing/2014/main" id="{20F06142-9A06-B5E7-C101-C3BA75200168}"/>
                  </a:ext>
                </a:extLst>
              </p:cNvPr>
              <p:cNvSpPr/>
              <p:nvPr/>
            </p:nvSpPr>
            <p:spPr>
              <a:xfrm>
                <a:off x="702526" y="200721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62" name="Rounded Rectangle 56">
              <a:extLst>
                <a:ext uri="{FF2B5EF4-FFF2-40B4-BE49-F238E27FC236}">
                  <a16:creationId xmlns:a16="http://schemas.microsoft.com/office/drawing/2014/main" id="{E1285AA7-C68C-AA1C-3D8F-7D184781D7B5}"/>
                </a:ext>
              </a:extLst>
            </p:cNvPr>
            <p:cNvSpPr/>
            <p:nvPr/>
          </p:nvSpPr>
          <p:spPr>
            <a:xfrm>
              <a:off x="2335461" y="2909273"/>
              <a:ext cx="392745" cy="397262"/>
            </a:xfrm>
            <a:custGeom>
              <a:avLst/>
              <a:gdLst/>
              <a:ahLst/>
              <a:cxnLst/>
              <a:rect l="0" t="0" r="0" b="0"/>
              <a:pathLst>
                <a:path w="392745" h="397262">
                  <a:moveTo>
                    <a:pt x="117589" y="8363"/>
                  </a:moveTo>
                  <a:cubicBezTo>
                    <a:pt x="117589" y="3744"/>
                    <a:pt x="121333" y="0"/>
                    <a:pt x="125953" y="0"/>
                  </a:cubicBezTo>
                  <a:lnTo>
                    <a:pt x="384382" y="0"/>
                  </a:lnTo>
                  <a:cubicBezTo>
                    <a:pt x="389001" y="0"/>
                    <a:pt x="392745" y="3744"/>
                    <a:pt x="392745" y="8363"/>
                  </a:cubicBezTo>
                  <a:lnTo>
                    <a:pt x="392745" y="41817"/>
                  </a:lnTo>
                  <a:cubicBezTo>
                    <a:pt x="392745" y="46436"/>
                    <a:pt x="389001" y="50180"/>
                    <a:pt x="384382" y="50180"/>
                  </a:cubicBezTo>
                  <a:cubicBezTo>
                    <a:pt x="375634" y="50180"/>
                    <a:pt x="367655" y="58142"/>
                    <a:pt x="367655" y="66907"/>
                  </a:cubicBezTo>
                  <a:cubicBezTo>
                    <a:pt x="367655" y="75672"/>
                    <a:pt x="375634" y="83634"/>
                    <a:pt x="384382" y="83634"/>
                  </a:cubicBezTo>
                  <a:cubicBezTo>
                    <a:pt x="389001" y="83634"/>
                    <a:pt x="392745" y="87378"/>
                    <a:pt x="392745" y="91997"/>
                  </a:cubicBezTo>
                  <a:lnTo>
                    <a:pt x="392745" y="158904"/>
                  </a:lnTo>
                  <a:cubicBezTo>
                    <a:pt x="392745" y="163523"/>
                    <a:pt x="389001" y="167268"/>
                    <a:pt x="384382" y="167268"/>
                  </a:cubicBezTo>
                  <a:lnTo>
                    <a:pt x="291782" y="167268"/>
                  </a:lnTo>
                  <a:cubicBezTo>
                    <a:pt x="293238" y="162568"/>
                    <a:pt x="294074" y="157533"/>
                    <a:pt x="294074" y="152214"/>
                  </a:cubicBezTo>
                  <a:cubicBezTo>
                    <a:pt x="294074" y="136039"/>
                    <a:pt x="286430" y="122607"/>
                    <a:pt x="276728" y="112605"/>
                  </a:cubicBezTo>
                  <a:cubicBezTo>
                    <a:pt x="275809" y="111661"/>
                    <a:pt x="274866" y="110741"/>
                    <a:pt x="273901" y="109845"/>
                  </a:cubicBezTo>
                  <a:lnTo>
                    <a:pt x="273901" y="48357"/>
                  </a:lnTo>
                  <a:cubicBezTo>
                    <a:pt x="273901" y="41428"/>
                    <a:pt x="268285" y="35812"/>
                    <a:pt x="261356" y="35812"/>
                  </a:cubicBezTo>
                  <a:cubicBezTo>
                    <a:pt x="254428" y="35812"/>
                    <a:pt x="248811" y="41428"/>
                    <a:pt x="248811" y="48357"/>
                  </a:cubicBezTo>
                  <a:lnTo>
                    <a:pt x="248811" y="92783"/>
                  </a:lnTo>
                  <a:cubicBezTo>
                    <a:pt x="246172" y="91446"/>
                    <a:pt x="243494" y="90185"/>
                    <a:pt x="240782" y="89003"/>
                  </a:cubicBezTo>
                  <a:cubicBezTo>
                    <a:pt x="231299" y="84928"/>
                    <a:pt x="221512" y="81601"/>
                    <a:pt x="211510" y="79050"/>
                  </a:cubicBezTo>
                  <a:lnTo>
                    <a:pt x="211510" y="48340"/>
                  </a:lnTo>
                  <a:cubicBezTo>
                    <a:pt x="211510" y="41412"/>
                    <a:pt x="205894" y="35795"/>
                    <a:pt x="198965" y="35795"/>
                  </a:cubicBezTo>
                  <a:cubicBezTo>
                    <a:pt x="192037" y="35795"/>
                    <a:pt x="186420" y="41412"/>
                    <a:pt x="186420" y="48340"/>
                  </a:cubicBezTo>
                  <a:lnTo>
                    <a:pt x="186420" y="73865"/>
                  </a:lnTo>
                  <a:cubicBezTo>
                    <a:pt x="171816" y="71616"/>
                    <a:pt x="157070" y="70414"/>
                    <a:pt x="142295" y="70269"/>
                  </a:cubicBezTo>
                  <a:cubicBezTo>
                    <a:pt x="142551" y="69161"/>
                    <a:pt x="142680" y="68027"/>
                    <a:pt x="142679" y="66890"/>
                  </a:cubicBezTo>
                  <a:cubicBezTo>
                    <a:pt x="142679" y="58125"/>
                    <a:pt x="134717" y="50163"/>
                    <a:pt x="125953" y="50163"/>
                  </a:cubicBezTo>
                  <a:cubicBezTo>
                    <a:pt x="121333" y="50163"/>
                    <a:pt x="117589" y="46419"/>
                    <a:pt x="117589" y="41800"/>
                  </a:cubicBezTo>
                  <a:lnTo>
                    <a:pt x="117589" y="8346"/>
                  </a:lnTo>
                  <a:close/>
                  <a:moveTo>
                    <a:pt x="336309" y="48357"/>
                  </a:moveTo>
                  <a:cubicBezTo>
                    <a:pt x="336309" y="41428"/>
                    <a:pt x="330693" y="35812"/>
                    <a:pt x="323764" y="35812"/>
                  </a:cubicBezTo>
                  <a:cubicBezTo>
                    <a:pt x="316836" y="35812"/>
                    <a:pt x="311219" y="41428"/>
                    <a:pt x="311219" y="48357"/>
                  </a:cubicBezTo>
                  <a:lnTo>
                    <a:pt x="311219" y="118927"/>
                  </a:lnTo>
                  <a:cubicBezTo>
                    <a:pt x="311219" y="125856"/>
                    <a:pt x="316836" y="131472"/>
                    <a:pt x="323764" y="131472"/>
                  </a:cubicBezTo>
                  <a:cubicBezTo>
                    <a:pt x="330693" y="131472"/>
                    <a:pt x="336309" y="125856"/>
                    <a:pt x="336309" y="118927"/>
                  </a:cubicBezTo>
                  <a:close/>
                  <a:moveTo>
                    <a:pt x="8045" y="152230"/>
                  </a:moveTo>
                  <a:cubicBezTo>
                    <a:pt x="8045" y="120801"/>
                    <a:pt x="66455" y="95359"/>
                    <a:pt x="138514" y="95359"/>
                  </a:cubicBezTo>
                  <a:cubicBezTo>
                    <a:pt x="210557" y="95359"/>
                    <a:pt x="268984" y="120801"/>
                    <a:pt x="268984" y="152230"/>
                  </a:cubicBezTo>
                  <a:cubicBezTo>
                    <a:pt x="268984" y="183627"/>
                    <a:pt x="210557" y="209102"/>
                    <a:pt x="138514" y="209102"/>
                  </a:cubicBezTo>
                  <a:cubicBezTo>
                    <a:pt x="66455" y="209102"/>
                    <a:pt x="8045" y="183627"/>
                    <a:pt x="8045" y="152230"/>
                  </a:cubicBezTo>
                  <a:close/>
                  <a:moveTo>
                    <a:pt x="138514" y="234192"/>
                  </a:moveTo>
                  <a:cubicBezTo>
                    <a:pt x="177153" y="234192"/>
                    <a:pt x="213333" y="227401"/>
                    <a:pt x="240782" y="215424"/>
                  </a:cubicBezTo>
                  <a:cubicBezTo>
                    <a:pt x="254481" y="209470"/>
                    <a:pt x="267144" y="201708"/>
                    <a:pt x="276745" y="191840"/>
                  </a:cubicBezTo>
                  <a:lnTo>
                    <a:pt x="277029" y="191505"/>
                  </a:lnTo>
                  <a:lnTo>
                    <a:pt x="277029" y="337798"/>
                  </a:lnTo>
                  <a:cubicBezTo>
                    <a:pt x="277029" y="371001"/>
                    <a:pt x="214872" y="397262"/>
                    <a:pt x="138498" y="397262"/>
                  </a:cubicBezTo>
                  <a:cubicBezTo>
                    <a:pt x="62140" y="397262"/>
                    <a:pt x="0" y="371001"/>
                    <a:pt x="0" y="337798"/>
                  </a:cubicBezTo>
                  <a:lnTo>
                    <a:pt x="0" y="191522"/>
                  </a:lnTo>
                  <a:lnTo>
                    <a:pt x="301" y="191823"/>
                  </a:lnTo>
                  <a:cubicBezTo>
                    <a:pt x="9885" y="201708"/>
                    <a:pt x="22547" y="209470"/>
                    <a:pt x="36247" y="215424"/>
                  </a:cubicBezTo>
                  <a:cubicBezTo>
                    <a:pt x="63695" y="227401"/>
                    <a:pt x="99875" y="234175"/>
                    <a:pt x="138531" y="234175"/>
                  </a:cubicBezTo>
                  <a:close/>
                  <a:moveTo>
                    <a:pt x="99691" y="363206"/>
                  </a:moveTo>
                  <a:cubicBezTo>
                    <a:pt x="99691" y="370134"/>
                    <a:pt x="105308" y="375751"/>
                    <a:pt x="112237" y="375751"/>
                  </a:cubicBezTo>
                  <a:cubicBezTo>
                    <a:pt x="119165" y="375751"/>
                    <a:pt x="124782" y="370134"/>
                    <a:pt x="124782" y="363206"/>
                  </a:cubicBezTo>
                  <a:lnTo>
                    <a:pt x="124782" y="340390"/>
                  </a:lnTo>
                  <a:lnTo>
                    <a:pt x="141057" y="340390"/>
                  </a:lnTo>
                  <a:lnTo>
                    <a:pt x="162049" y="370365"/>
                  </a:lnTo>
                  <a:cubicBezTo>
                    <a:pt x="166021" y="376042"/>
                    <a:pt x="173843" y="377423"/>
                    <a:pt x="179520" y="373451"/>
                  </a:cubicBezTo>
                  <a:cubicBezTo>
                    <a:pt x="185197" y="369479"/>
                    <a:pt x="186579" y="361657"/>
                    <a:pt x="182606" y="355980"/>
                  </a:cubicBezTo>
                  <a:lnTo>
                    <a:pt x="166448" y="332897"/>
                  </a:lnTo>
                  <a:cubicBezTo>
                    <a:pt x="179266" y="323254"/>
                    <a:pt x="184483" y="306496"/>
                    <a:pt x="179405" y="291281"/>
                  </a:cubicBezTo>
                  <a:cubicBezTo>
                    <a:pt x="174327" y="276066"/>
                    <a:pt x="160091" y="265801"/>
                    <a:pt x="144051" y="265789"/>
                  </a:cubicBezTo>
                  <a:lnTo>
                    <a:pt x="112237" y="265789"/>
                  </a:lnTo>
                  <a:cubicBezTo>
                    <a:pt x="105308" y="265789"/>
                    <a:pt x="99691" y="271405"/>
                    <a:pt x="99691" y="278334"/>
                  </a:cubicBezTo>
                  <a:close/>
                  <a:moveTo>
                    <a:pt x="124782" y="290862"/>
                  </a:moveTo>
                  <a:lnTo>
                    <a:pt x="144051" y="290862"/>
                  </a:lnTo>
                  <a:cubicBezTo>
                    <a:pt x="150795" y="290862"/>
                    <a:pt x="156262" y="296329"/>
                    <a:pt x="156262" y="303073"/>
                  </a:cubicBezTo>
                  <a:cubicBezTo>
                    <a:pt x="156262" y="309817"/>
                    <a:pt x="150795" y="315284"/>
                    <a:pt x="144051" y="315284"/>
                  </a:cubicBezTo>
                  <a:lnTo>
                    <a:pt x="124782" y="315284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23D7EEAE-1811-5869-9142-75B00322C589}"/>
              </a:ext>
            </a:extLst>
          </p:cNvPr>
          <p:cNvGrpSpPr/>
          <p:nvPr/>
        </p:nvGrpSpPr>
        <p:grpSpPr>
          <a:xfrm>
            <a:off x="650325" y="3582544"/>
            <a:ext cx="602165" cy="827961"/>
            <a:chOff x="3035311" y="3582544"/>
            <a:chExt cx="602165" cy="827961"/>
          </a:xfrm>
        </p:grpSpPr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49CECA9F-72DD-FA3A-59F7-DA481F059BD6}"/>
                </a:ext>
              </a:extLst>
            </p:cNvPr>
            <p:cNvGrpSpPr/>
            <p:nvPr/>
          </p:nvGrpSpPr>
          <p:grpSpPr>
            <a:xfrm>
              <a:off x="3035311" y="3808340"/>
              <a:ext cx="602165" cy="602165"/>
              <a:chOff x="1505414" y="3010829"/>
              <a:chExt cx="602165" cy="602165"/>
            </a:xfrm>
          </p:grpSpPr>
          <p:sp>
            <p:nvSpPr>
              <p:cNvPr id="49" name="Rounded Rectangle 42">
                <a:extLst>
                  <a:ext uri="{FF2B5EF4-FFF2-40B4-BE49-F238E27FC236}">
                    <a16:creationId xmlns:a16="http://schemas.microsoft.com/office/drawing/2014/main" id="{A8934CFC-F517-E652-CB26-21BFC222C50E}"/>
                  </a:ext>
                </a:extLst>
              </p:cNvPr>
              <p:cNvSpPr/>
              <p:nvPr/>
            </p:nvSpPr>
            <p:spPr>
              <a:xfrm>
                <a:off x="1505414" y="301082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50" name="Rounded Rectangle 43">
                <a:extLst>
                  <a:ext uri="{FF2B5EF4-FFF2-40B4-BE49-F238E27FC236}">
                    <a16:creationId xmlns:a16="http://schemas.microsoft.com/office/drawing/2014/main" id="{EEA30A9E-094D-2466-8435-75850032A778}"/>
                  </a:ext>
                </a:extLst>
              </p:cNvPr>
              <p:cNvSpPr/>
              <p:nvPr/>
            </p:nvSpPr>
            <p:spPr>
              <a:xfrm>
                <a:off x="1505414" y="3010829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51" name="Rounded Rectangle 45">
              <a:extLst>
                <a:ext uri="{FF2B5EF4-FFF2-40B4-BE49-F238E27FC236}">
                  <a16:creationId xmlns:a16="http://schemas.microsoft.com/office/drawing/2014/main" id="{3D41FD3A-59AE-3DB9-B67A-69B4D8785818}"/>
                </a:ext>
              </a:extLst>
            </p:cNvPr>
            <p:cNvSpPr/>
            <p:nvPr/>
          </p:nvSpPr>
          <p:spPr>
            <a:xfrm>
              <a:off x="3311304" y="3582544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0" y="25090"/>
                  </a:move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lose/>
                </a:path>
              </a:pathLst>
            </a:custGeom>
            <a:noFill/>
            <a:ln w="12544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52" name="Rounded Rectangle 46">
              <a:extLst>
                <a:ext uri="{FF2B5EF4-FFF2-40B4-BE49-F238E27FC236}">
                  <a16:creationId xmlns:a16="http://schemas.microsoft.com/office/drawing/2014/main" id="{C12D8150-3282-CB25-4ACD-9C969ECCA66B}"/>
                </a:ext>
              </a:extLst>
            </p:cNvPr>
            <p:cNvSpPr/>
            <p:nvPr/>
          </p:nvSpPr>
          <p:spPr>
            <a:xfrm>
              <a:off x="3336394" y="3632725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175631"/>
                  </a:moveTo>
                  <a:lnTo>
                    <a:pt x="0" y="87815"/>
                  </a:lnTo>
                  <a:lnTo>
                    <a:pt x="0" y="0"/>
                  </a:lnTo>
                </a:path>
              </a:pathLst>
            </a:custGeom>
            <a:noFill/>
            <a:ln w="12544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3" name="Rounded Rectangle 57">
              <a:extLst>
                <a:ext uri="{FF2B5EF4-FFF2-40B4-BE49-F238E27FC236}">
                  <a16:creationId xmlns:a16="http://schemas.microsoft.com/office/drawing/2014/main" id="{C04AACF9-22B8-ED1B-9721-16DA251F28EE}"/>
                </a:ext>
              </a:extLst>
            </p:cNvPr>
            <p:cNvSpPr/>
            <p:nvPr/>
          </p:nvSpPr>
          <p:spPr>
            <a:xfrm>
              <a:off x="3161599" y="3911523"/>
              <a:ext cx="349590" cy="394807"/>
            </a:xfrm>
            <a:custGeom>
              <a:avLst/>
              <a:gdLst/>
              <a:ahLst/>
              <a:cxnLst/>
              <a:rect l="0" t="0" r="0" b="0"/>
              <a:pathLst>
                <a:path w="349590" h="394807">
                  <a:moveTo>
                    <a:pt x="183660" y="4637"/>
                  </a:moveTo>
                  <a:lnTo>
                    <a:pt x="232068" y="53061"/>
                  </a:lnTo>
                  <a:cubicBezTo>
                    <a:pt x="236959" y="57959"/>
                    <a:pt x="236959" y="65894"/>
                    <a:pt x="232068" y="70792"/>
                  </a:cubicBezTo>
                  <a:lnTo>
                    <a:pt x="183660" y="119183"/>
                  </a:lnTo>
                  <a:cubicBezTo>
                    <a:pt x="180073" y="122766"/>
                    <a:pt x="174681" y="123837"/>
                    <a:pt x="169996" y="121897"/>
                  </a:cubicBezTo>
                  <a:cubicBezTo>
                    <a:pt x="165311" y="119957"/>
                    <a:pt x="162254" y="115388"/>
                    <a:pt x="162250" y="110317"/>
                  </a:cubicBezTo>
                  <a:lnTo>
                    <a:pt x="162250" y="79205"/>
                  </a:lnTo>
                  <a:cubicBezTo>
                    <a:pt x="90224" y="85578"/>
                    <a:pt x="33453" y="146364"/>
                    <a:pt x="33453" y="220012"/>
                  </a:cubicBezTo>
                  <a:cubicBezTo>
                    <a:pt x="33453" y="297875"/>
                    <a:pt x="96931" y="361353"/>
                    <a:pt x="174795" y="361353"/>
                  </a:cubicBezTo>
                  <a:cubicBezTo>
                    <a:pt x="252658" y="361353"/>
                    <a:pt x="316137" y="297875"/>
                    <a:pt x="316137" y="220012"/>
                  </a:cubicBezTo>
                  <a:cubicBezTo>
                    <a:pt x="316032" y="176959"/>
                    <a:pt x="296255" y="136316"/>
                    <a:pt x="262443" y="109665"/>
                  </a:cubicBezTo>
                  <a:cubicBezTo>
                    <a:pt x="255380" y="103912"/>
                    <a:pt x="254219" y="93565"/>
                    <a:pt x="259832" y="86390"/>
                  </a:cubicBezTo>
                  <a:cubicBezTo>
                    <a:pt x="265444" y="79215"/>
                    <a:pt x="275767" y="77850"/>
                    <a:pt x="283051" y="83320"/>
                  </a:cubicBezTo>
                  <a:cubicBezTo>
                    <a:pt x="323530" y="114967"/>
                    <a:pt x="349590" y="165265"/>
                    <a:pt x="349590" y="220012"/>
                  </a:cubicBezTo>
                  <a:cubicBezTo>
                    <a:pt x="349590" y="316358"/>
                    <a:pt x="271141" y="394807"/>
                    <a:pt x="174795" y="394807"/>
                  </a:cubicBezTo>
                  <a:cubicBezTo>
                    <a:pt x="78448" y="394807"/>
                    <a:pt x="0" y="316358"/>
                    <a:pt x="0" y="220012"/>
                  </a:cubicBezTo>
                  <a:cubicBezTo>
                    <a:pt x="0" y="127880"/>
                    <a:pt x="71724" y="52091"/>
                    <a:pt x="162250" y="45635"/>
                  </a:cubicBezTo>
                  <a:lnTo>
                    <a:pt x="162250" y="13519"/>
                  </a:lnTo>
                  <a:cubicBezTo>
                    <a:pt x="162254" y="8448"/>
                    <a:pt x="165311" y="3879"/>
                    <a:pt x="169996" y="1939"/>
                  </a:cubicBezTo>
                  <a:cubicBezTo>
                    <a:pt x="174680" y="0"/>
                    <a:pt x="180072" y="1071"/>
                    <a:pt x="183660" y="4654"/>
                  </a:cubicBezTo>
                  <a:close/>
                  <a:moveTo>
                    <a:pt x="154723" y="211699"/>
                  </a:moveTo>
                  <a:lnTo>
                    <a:pt x="198213" y="211699"/>
                  </a:lnTo>
                  <a:lnTo>
                    <a:pt x="198213" y="200826"/>
                  </a:lnTo>
                  <a:cubicBezTo>
                    <a:pt x="198213" y="188314"/>
                    <a:pt x="188979" y="179081"/>
                    <a:pt x="176468" y="179081"/>
                  </a:cubicBezTo>
                  <a:cubicBezTo>
                    <a:pt x="163956" y="179081"/>
                    <a:pt x="154723" y="188314"/>
                    <a:pt x="154723" y="200826"/>
                  </a:cubicBezTo>
                  <a:close/>
                  <a:moveTo>
                    <a:pt x="121269" y="216666"/>
                  </a:moveTo>
                  <a:lnTo>
                    <a:pt x="121269" y="200826"/>
                  </a:lnTo>
                  <a:cubicBezTo>
                    <a:pt x="121269" y="169848"/>
                    <a:pt x="145490" y="145628"/>
                    <a:pt x="176468" y="145628"/>
                  </a:cubicBezTo>
                  <a:cubicBezTo>
                    <a:pt x="207446" y="145628"/>
                    <a:pt x="231666" y="169848"/>
                    <a:pt x="231666" y="200826"/>
                  </a:cubicBezTo>
                  <a:lnTo>
                    <a:pt x="231666" y="216666"/>
                  </a:lnTo>
                  <a:cubicBezTo>
                    <a:pt x="240197" y="222203"/>
                    <a:pt x="245884" y="231821"/>
                    <a:pt x="245884" y="242643"/>
                  </a:cubicBezTo>
                  <a:lnTo>
                    <a:pt x="245884" y="291151"/>
                  </a:lnTo>
                  <a:cubicBezTo>
                    <a:pt x="245793" y="308203"/>
                    <a:pt x="231992" y="322004"/>
                    <a:pt x="214939" y="322096"/>
                  </a:cubicBezTo>
                  <a:lnTo>
                    <a:pt x="137996" y="322096"/>
                  </a:lnTo>
                  <a:cubicBezTo>
                    <a:pt x="120944" y="322004"/>
                    <a:pt x="107143" y="308203"/>
                    <a:pt x="107051" y="291151"/>
                  </a:cubicBezTo>
                  <a:lnTo>
                    <a:pt x="107051" y="242643"/>
                  </a:lnTo>
                  <a:cubicBezTo>
                    <a:pt x="107051" y="231821"/>
                    <a:pt x="112738" y="222203"/>
                    <a:pt x="121269" y="216666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72F48FE9-7A0E-5EB0-F605-1572063A6A33}"/>
              </a:ext>
            </a:extLst>
          </p:cNvPr>
          <p:cNvGrpSpPr/>
          <p:nvPr/>
        </p:nvGrpSpPr>
        <p:grpSpPr>
          <a:xfrm>
            <a:off x="4160316" y="3582544"/>
            <a:ext cx="602165" cy="827944"/>
            <a:chOff x="4641087" y="3582544"/>
            <a:chExt cx="602165" cy="827944"/>
          </a:xfrm>
        </p:grpSpPr>
        <p:grpSp>
          <p:nvGrpSpPr>
            <p:cNvPr id="38" name="Group 34">
              <a:extLst>
                <a:ext uri="{FF2B5EF4-FFF2-40B4-BE49-F238E27FC236}">
                  <a16:creationId xmlns:a16="http://schemas.microsoft.com/office/drawing/2014/main" id="{596AB754-7376-BABD-BA34-3EB751B0EE9B}"/>
                </a:ext>
              </a:extLst>
            </p:cNvPr>
            <p:cNvGrpSpPr/>
            <p:nvPr/>
          </p:nvGrpSpPr>
          <p:grpSpPr>
            <a:xfrm>
              <a:off x="4641087" y="3808323"/>
              <a:ext cx="602165" cy="602165"/>
              <a:chOff x="3111190" y="3010812"/>
              <a:chExt cx="602165" cy="602165"/>
            </a:xfrm>
          </p:grpSpPr>
          <p:sp>
            <p:nvSpPr>
              <p:cNvPr id="39" name="Rounded Rectangle 32">
                <a:extLst>
                  <a:ext uri="{FF2B5EF4-FFF2-40B4-BE49-F238E27FC236}">
                    <a16:creationId xmlns:a16="http://schemas.microsoft.com/office/drawing/2014/main" id="{DE8C450E-E826-CB1C-6185-22EDB19E1E3B}"/>
                  </a:ext>
                </a:extLst>
              </p:cNvPr>
              <p:cNvSpPr/>
              <p:nvPr/>
            </p:nvSpPr>
            <p:spPr>
              <a:xfrm>
                <a:off x="3111190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40" name="Rounded Rectangle 33">
                <a:extLst>
                  <a:ext uri="{FF2B5EF4-FFF2-40B4-BE49-F238E27FC236}">
                    <a16:creationId xmlns:a16="http://schemas.microsoft.com/office/drawing/2014/main" id="{0A8D8DDB-5675-5E75-EDA8-F72FDC865BE7}"/>
                  </a:ext>
                </a:extLst>
              </p:cNvPr>
              <p:cNvSpPr/>
              <p:nvPr/>
            </p:nvSpPr>
            <p:spPr>
              <a:xfrm>
                <a:off x="3111190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41" name="Rounded Rectangle 35">
              <a:extLst>
                <a:ext uri="{FF2B5EF4-FFF2-40B4-BE49-F238E27FC236}">
                  <a16:creationId xmlns:a16="http://schemas.microsoft.com/office/drawing/2014/main" id="{1338E985-8E7F-6D9D-1472-11926C475C8C}"/>
                </a:ext>
              </a:extLst>
            </p:cNvPr>
            <p:cNvSpPr/>
            <p:nvPr/>
          </p:nvSpPr>
          <p:spPr>
            <a:xfrm>
              <a:off x="4917079" y="3582544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0" y="25090"/>
                  </a:move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lose/>
                </a:path>
              </a:pathLst>
            </a:custGeom>
            <a:noFill/>
            <a:ln w="12544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42" name="Rounded Rectangle 36">
              <a:extLst>
                <a:ext uri="{FF2B5EF4-FFF2-40B4-BE49-F238E27FC236}">
                  <a16:creationId xmlns:a16="http://schemas.microsoft.com/office/drawing/2014/main" id="{2A15757E-07F9-8952-6119-D8C0707BFED5}"/>
                </a:ext>
              </a:extLst>
            </p:cNvPr>
            <p:cNvSpPr/>
            <p:nvPr/>
          </p:nvSpPr>
          <p:spPr>
            <a:xfrm>
              <a:off x="4942170" y="3632725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175631"/>
                  </a:moveTo>
                  <a:lnTo>
                    <a:pt x="0" y="87815"/>
                  </a:lnTo>
                  <a:lnTo>
                    <a:pt x="0" y="0"/>
                  </a:lnTo>
                </a:path>
              </a:pathLst>
            </a:custGeom>
            <a:noFill/>
            <a:ln w="12544">
              <a:solidFill>
                <a:srgbClr val="92BD39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4" name="Rounded Rectangle 58">
              <a:extLst>
                <a:ext uri="{FF2B5EF4-FFF2-40B4-BE49-F238E27FC236}">
                  <a16:creationId xmlns:a16="http://schemas.microsoft.com/office/drawing/2014/main" id="{1C8D1134-9558-B2B7-C651-2A064BEAAC5B}"/>
                </a:ext>
              </a:extLst>
            </p:cNvPr>
            <p:cNvSpPr/>
            <p:nvPr/>
          </p:nvSpPr>
          <p:spPr>
            <a:xfrm>
              <a:off x="4766538" y="3908701"/>
              <a:ext cx="354611" cy="402655"/>
            </a:xfrm>
            <a:custGeom>
              <a:avLst/>
              <a:gdLst/>
              <a:ahLst/>
              <a:cxnLst/>
              <a:rect l="0" t="0" r="0" b="0"/>
              <a:pathLst>
                <a:path w="354611" h="402655">
                  <a:moveTo>
                    <a:pt x="209921" y="83634"/>
                  </a:moveTo>
                  <a:cubicBezTo>
                    <a:pt x="209921" y="92872"/>
                    <a:pt x="202432" y="100360"/>
                    <a:pt x="193194" y="100360"/>
                  </a:cubicBezTo>
                  <a:lnTo>
                    <a:pt x="84470" y="100360"/>
                  </a:lnTo>
                  <a:cubicBezTo>
                    <a:pt x="75232" y="100360"/>
                    <a:pt x="67743" y="92872"/>
                    <a:pt x="67743" y="83634"/>
                  </a:cubicBezTo>
                  <a:cubicBezTo>
                    <a:pt x="67743" y="74396"/>
                    <a:pt x="75232" y="66907"/>
                    <a:pt x="84470" y="66907"/>
                  </a:cubicBezTo>
                  <a:lnTo>
                    <a:pt x="193194" y="66907"/>
                  </a:lnTo>
                  <a:cubicBezTo>
                    <a:pt x="202432" y="66907"/>
                    <a:pt x="209921" y="74396"/>
                    <a:pt x="209921" y="83634"/>
                  </a:cubicBezTo>
                  <a:close/>
                  <a:moveTo>
                    <a:pt x="209921" y="150541"/>
                  </a:moveTo>
                  <a:cubicBezTo>
                    <a:pt x="209921" y="159779"/>
                    <a:pt x="202432" y="167268"/>
                    <a:pt x="193194" y="167268"/>
                  </a:cubicBezTo>
                  <a:lnTo>
                    <a:pt x="84470" y="167268"/>
                  </a:lnTo>
                  <a:cubicBezTo>
                    <a:pt x="75232" y="167268"/>
                    <a:pt x="67743" y="159779"/>
                    <a:pt x="67743" y="150541"/>
                  </a:cubicBezTo>
                  <a:cubicBezTo>
                    <a:pt x="67743" y="141303"/>
                    <a:pt x="75232" y="133814"/>
                    <a:pt x="84470" y="133814"/>
                  </a:cubicBezTo>
                  <a:lnTo>
                    <a:pt x="193194" y="133814"/>
                  </a:lnTo>
                  <a:cubicBezTo>
                    <a:pt x="202432" y="133814"/>
                    <a:pt x="209921" y="141303"/>
                    <a:pt x="209921" y="150541"/>
                  </a:cubicBezTo>
                  <a:close/>
                  <a:moveTo>
                    <a:pt x="153217" y="217448"/>
                  </a:moveTo>
                  <a:cubicBezTo>
                    <a:pt x="153217" y="226686"/>
                    <a:pt x="145728" y="234175"/>
                    <a:pt x="136490" y="234175"/>
                  </a:cubicBezTo>
                  <a:lnTo>
                    <a:pt x="84470" y="234175"/>
                  </a:lnTo>
                  <a:cubicBezTo>
                    <a:pt x="75232" y="234175"/>
                    <a:pt x="67743" y="226686"/>
                    <a:pt x="67743" y="217448"/>
                  </a:cubicBezTo>
                  <a:cubicBezTo>
                    <a:pt x="67743" y="208210"/>
                    <a:pt x="75232" y="200721"/>
                    <a:pt x="84470" y="200721"/>
                  </a:cubicBezTo>
                  <a:lnTo>
                    <a:pt x="136490" y="200721"/>
                  </a:lnTo>
                  <a:cubicBezTo>
                    <a:pt x="145728" y="200721"/>
                    <a:pt x="153217" y="208210"/>
                    <a:pt x="153217" y="217448"/>
                  </a:cubicBezTo>
                  <a:close/>
                  <a:moveTo>
                    <a:pt x="293555" y="0"/>
                  </a:moveTo>
                  <a:cubicBezTo>
                    <a:pt x="323513" y="92"/>
                    <a:pt x="347750" y="24403"/>
                    <a:pt x="347750" y="54362"/>
                  </a:cubicBezTo>
                  <a:lnTo>
                    <a:pt x="347750" y="79452"/>
                  </a:lnTo>
                  <a:cubicBezTo>
                    <a:pt x="347750" y="88690"/>
                    <a:pt x="340261" y="96179"/>
                    <a:pt x="331023" y="96179"/>
                  </a:cubicBezTo>
                  <a:lnTo>
                    <a:pt x="272480" y="96179"/>
                  </a:lnTo>
                  <a:lnTo>
                    <a:pt x="272480" y="234175"/>
                  </a:lnTo>
                  <a:cubicBezTo>
                    <a:pt x="272480" y="243413"/>
                    <a:pt x="264991" y="250902"/>
                    <a:pt x="255753" y="250902"/>
                  </a:cubicBezTo>
                  <a:cubicBezTo>
                    <a:pt x="246515" y="250902"/>
                    <a:pt x="239026" y="243413"/>
                    <a:pt x="239026" y="234175"/>
                  </a:cubicBezTo>
                  <a:lnTo>
                    <a:pt x="239026" y="54362"/>
                  </a:lnTo>
                  <a:cubicBezTo>
                    <a:pt x="239079" y="47173"/>
                    <a:pt x="240557" y="40067"/>
                    <a:pt x="243375" y="33453"/>
                  </a:cubicBezTo>
                  <a:lnTo>
                    <a:pt x="76107" y="33453"/>
                  </a:lnTo>
                  <a:cubicBezTo>
                    <a:pt x="57631" y="33453"/>
                    <a:pt x="42653" y="48431"/>
                    <a:pt x="42653" y="66907"/>
                  </a:cubicBezTo>
                  <a:lnTo>
                    <a:pt x="42653" y="234175"/>
                  </a:lnTo>
                  <a:cubicBezTo>
                    <a:pt x="42653" y="243413"/>
                    <a:pt x="35164" y="250902"/>
                    <a:pt x="25926" y="250902"/>
                  </a:cubicBezTo>
                  <a:cubicBezTo>
                    <a:pt x="16688" y="250902"/>
                    <a:pt x="9199" y="243413"/>
                    <a:pt x="9199" y="234175"/>
                  </a:cubicBezTo>
                  <a:lnTo>
                    <a:pt x="9199" y="66907"/>
                  </a:lnTo>
                  <a:cubicBezTo>
                    <a:pt x="9199" y="29955"/>
                    <a:pt x="39155" y="0"/>
                    <a:pt x="76107" y="0"/>
                  </a:cubicBezTo>
                  <a:lnTo>
                    <a:pt x="293555" y="0"/>
                  </a:lnTo>
                  <a:close/>
                  <a:moveTo>
                    <a:pt x="25090" y="301082"/>
                  </a:moveTo>
                  <a:lnTo>
                    <a:pt x="25090" y="376353"/>
                  </a:lnTo>
                  <a:lnTo>
                    <a:pt x="50180" y="376353"/>
                  </a:lnTo>
                  <a:lnTo>
                    <a:pt x="50180" y="351263"/>
                  </a:lnTo>
                  <a:lnTo>
                    <a:pt x="45998" y="351263"/>
                  </a:lnTo>
                  <a:cubicBezTo>
                    <a:pt x="39070" y="351263"/>
                    <a:pt x="33453" y="345646"/>
                    <a:pt x="33453" y="338718"/>
                  </a:cubicBezTo>
                  <a:cubicBezTo>
                    <a:pt x="33453" y="331789"/>
                    <a:pt x="39070" y="326173"/>
                    <a:pt x="45998" y="326173"/>
                  </a:cubicBezTo>
                  <a:lnTo>
                    <a:pt x="62725" y="326173"/>
                  </a:lnTo>
                  <a:cubicBezTo>
                    <a:pt x="69616" y="326263"/>
                    <a:pt x="75180" y="331827"/>
                    <a:pt x="75270" y="338718"/>
                  </a:cubicBezTo>
                  <a:lnTo>
                    <a:pt x="75270" y="388898"/>
                  </a:lnTo>
                  <a:cubicBezTo>
                    <a:pt x="75180" y="395789"/>
                    <a:pt x="69616" y="401353"/>
                    <a:pt x="62725" y="401443"/>
                  </a:cubicBezTo>
                  <a:lnTo>
                    <a:pt x="12545" y="401443"/>
                  </a:lnTo>
                  <a:cubicBezTo>
                    <a:pt x="5654" y="401353"/>
                    <a:pt x="90" y="395789"/>
                    <a:pt x="0" y="388898"/>
                  </a:cubicBezTo>
                  <a:lnTo>
                    <a:pt x="0" y="288537"/>
                  </a:lnTo>
                  <a:cubicBezTo>
                    <a:pt x="90" y="281646"/>
                    <a:pt x="5654" y="276082"/>
                    <a:pt x="12545" y="275992"/>
                  </a:cubicBezTo>
                  <a:lnTo>
                    <a:pt x="62725" y="275992"/>
                  </a:lnTo>
                  <a:cubicBezTo>
                    <a:pt x="69654" y="275992"/>
                    <a:pt x="75270" y="281609"/>
                    <a:pt x="75270" y="288537"/>
                  </a:cubicBezTo>
                  <a:cubicBezTo>
                    <a:pt x="75270" y="295466"/>
                    <a:pt x="69654" y="301082"/>
                    <a:pt x="62725" y="301082"/>
                  </a:cubicBezTo>
                  <a:close/>
                  <a:moveTo>
                    <a:pt x="256721" y="319900"/>
                  </a:moveTo>
                  <a:cubicBezTo>
                    <a:pt x="256721" y="343143"/>
                    <a:pt x="238640" y="362375"/>
                    <a:pt x="215441" y="363808"/>
                  </a:cubicBezTo>
                  <a:lnTo>
                    <a:pt x="209085" y="363808"/>
                  </a:lnTo>
                  <a:lnTo>
                    <a:pt x="209085" y="388898"/>
                  </a:lnTo>
                  <a:cubicBezTo>
                    <a:pt x="209085" y="395827"/>
                    <a:pt x="203468" y="401443"/>
                    <a:pt x="196540" y="401443"/>
                  </a:cubicBezTo>
                  <a:cubicBezTo>
                    <a:pt x="189611" y="401443"/>
                    <a:pt x="183995" y="395827"/>
                    <a:pt x="183995" y="388898"/>
                  </a:cubicBezTo>
                  <a:lnTo>
                    <a:pt x="183995" y="288537"/>
                  </a:lnTo>
                  <a:cubicBezTo>
                    <a:pt x="184085" y="281646"/>
                    <a:pt x="189649" y="276082"/>
                    <a:pt x="196540" y="275992"/>
                  </a:cubicBezTo>
                  <a:lnTo>
                    <a:pt x="215441" y="275992"/>
                  </a:lnTo>
                  <a:cubicBezTo>
                    <a:pt x="238640" y="277425"/>
                    <a:pt x="256721" y="296657"/>
                    <a:pt x="256721" y="319900"/>
                  </a:cubicBezTo>
                  <a:close/>
                  <a:moveTo>
                    <a:pt x="232566" y="319900"/>
                  </a:moveTo>
                  <a:cubicBezTo>
                    <a:pt x="232566" y="310149"/>
                    <a:pt x="225149" y="301999"/>
                    <a:pt x="215441" y="301082"/>
                  </a:cubicBezTo>
                  <a:lnTo>
                    <a:pt x="209085" y="301082"/>
                  </a:lnTo>
                  <a:lnTo>
                    <a:pt x="209085" y="338718"/>
                  </a:lnTo>
                  <a:lnTo>
                    <a:pt x="215441" y="338718"/>
                  </a:lnTo>
                  <a:cubicBezTo>
                    <a:pt x="225149" y="337802"/>
                    <a:pt x="232566" y="329651"/>
                    <a:pt x="232566" y="319900"/>
                  </a:cubicBezTo>
                  <a:close/>
                  <a:moveTo>
                    <a:pt x="347583" y="380033"/>
                  </a:moveTo>
                  <a:cubicBezTo>
                    <a:pt x="352475" y="384931"/>
                    <a:pt x="352475" y="392866"/>
                    <a:pt x="347583" y="397764"/>
                  </a:cubicBezTo>
                  <a:cubicBezTo>
                    <a:pt x="342685" y="402655"/>
                    <a:pt x="334750" y="402655"/>
                    <a:pt x="329853" y="397764"/>
                  </a:cubicBezTo>
                  <a:lnTo>
                    <a:pt x="301082" y="368993"/>
                  </a:lnTo>
                  <a:lnTo>
                    <a:pt x="301082" y="388564"/>
                  </a:lnTo>
                  <a:cubicBezTo>
                    <a:pt x="301082" y="395492"/>
                    <a:pt x="295466" y="401109"/>
                    <a:pt x="288537" y="401109"/>
                  </a:cubicBezTo>
                  <a:cubicBezTo>
                    <a:pt x="281609" y="401109"/>
                    <a:pt x="275992" y="395492"/>
                    <a:pt x="275992" y="388564"/>
                  </a:cubicBezTo>
                  <a:lnTo>
                    <a:pt x="275992" y="288203"/>
                  </a:lnTo>
                  <a:cubicBezTo>
                    <a:pt x="276082" y="281312"/>
                    <a:pt x="281646" y="275748"/>
                    <a:pt x="288537" y="275658"/>
                  </a:cubicBezTo>
                  <a:lnTo>
                    <a:pt x="306770" y="275658"/>
                  </a:lnTo>
                  <a:cubicBezTo>
                    <a:pt x="327360" y="275501"/>
                    <a:pt x="345304" y="289648"/>
                    <a:pt x="349957" y="309706"/>
                  </a:cubicBezTo>
                  <a:cubicBezTo>
                    <a:pt x="354611" y="329764"/>
                    <a:pt x="344728" y="350366"/>
                    <a:pt x="326173" y="359292"/>
                  </a:cubicBezTo>
                  <a:close/>
                  <a:moveTo>
                    <a:pt x="307439" y="301082"/>
                  </a:moveTo>
                  <a:lnTo>
                    <a:pt x="301082" y="301082"/>
                  </a:lnTo>
                  <a:lnTo>
                    <a:pt x="301082" y="338718"/>
                  </a:lnTo>
                  <a:lnTo>
                    <a:pt x="307439" y="338718"/>
                  </a:lnTo>
                  <a:cubicBezTo>
                    <a:pt x="312436" y="338718"/>
                    <a:pt x="317227" y="336721"/>
                    <a:pt x="320745" y="333172"/>
                  </a:cubicBezTo>
                  <a:cubicBezTo>
                    <a:pt x="324263" y="329622"/>
                    <a:pt x="326217" y="324814"/>
                    <a:pt x="326173" y="319816"/>
                  </a:cubicBezTo>
                  <a:cubicBezTo>
                    <a:pt x="326173" y="309470"/>
                    <a:pt x="317785" y="301082"/>
                    <a:pt x="307439" y="301082"/>
                  </a:cubicBezTo>
                  <a:close/>
                  <a:moveTo>
                    <a:pt x="104542" y="275992"/>
                  </a:moveTo>
                  <a:cubicBezTo>
                    <a:pt x="139185" y="275992"/>
                    <a:pt x="167268" y="304075"/>
                    <a:pt x="167268" y="338718"/>
                  </a:cubicBezTo>
                  <a:cubicBezTo>
                    <a:pt x="167268" y="373360"/>
                    <a:pt x="139185" y="401443"/>
                    <a:pt x="104542" y="401443"/>
                  </a:cubicBezTo>
                  <a:cubicBezTo>
                    <a:pt x="97651" y="401353"/>
                    <a:pt x="92087" y="395789"/>
                    <a:pt x="91997" y="388898"/>
                  </a:cubicBezTo>
                  <a:lnTo>
                    <a:pt x="91997" y="288537"/>
                  </a:lnTo>
                  <a:cubicBezTo>
                    <a:pt x="92087" y="281646"/>
                    <a:pt x="97651" y="276082"/>
                    <a:pt x="104542" y="275992"/>
                  </a:cubicBezTo>
                  <a:close/>
                  <a:moveTo>
                    <a:pt x="142115" y="338718"/>
                  </a:moveTo>
                  <a:cubicBezTo>
                    <a:pt x="142115" y="322793"/>
                    <a:pt x="132092" y="308592"/>
                    <a:pt x="117087" y="303257"/>
                  </a:cubicBezTo>
                  <a:lnTo>
                    <a:pt x="117087" y="374179"/>
                  </a:lnTo>
                  <a:cubicBezTo>
                    <a:pt x="132092" y="368844"/>
                    <a:pt x="142115" y="354643"/>
                    <a:pt x="142115" y="338718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331D743-3CB1-0ECF-2A0D-207093A556ED}"/>
              </a:ext>
            </a:extLst>
          </p:cNvPr>
          <p:cNvGrpSpPr/>
          <p:nvPr/>
        </p:nvGrpSpPr>
        <p:grpSpPr>
          <a:xfrm>
            <a:off x="6180875" y="3582544"/>
            <a:ext cx="602165" cy="827944"/>
            <a:chOff x="6246862" y="3582544"/>
            <a:chExt cx="602165" cy="827944"/>
          </a:xfrm>
        </p:grpSpPr>
        <p:grpSp>
          <p:nvGrpSpPr>
            <p:cNvPr id="28" name="Group 24">
              <a:extLst>
                <a:ext uri="{FF2B5EF4-FFF2-40B4-BE49-F238E27FC236}">
                  <a16:creationId xmlns:a16="http://schemas.microsoft.com/office/drawing/2014/main" id="{A56ADBA4-0F08-3F24-04C7-E7FBD3C5B190}"/>
                </a:ext>
              </a:extLst>
            </p:cNvPr>
            <p:cNvGrpSpPr/>
            <p:nvPr/>
          </p:nvGrpSpPr>
          <p:grpSpPr>
            <a:xfrm>
              <a:off x="6246862" y="3808323"/>
              <a:ext cx="602165" cy="602165"/>
              <a:chOff x="4716965" y="3010812"/>
              <a:chExt cx="602165" cy="602165"/>
            </a:xfrm>
          </p:grpSpPr>
          <p:sp>
            <p:nvSpPr>
              <p:cNvPr id="29" name="Rounded Rectangle 22">
                <a:extLst>
                  <a:ext uri="{FF2B5EF4-FFF2-40B4-BE49-F238E27FC236}">
                    <a16:creationId xmlns:a16="http://schemas.microsoft.com/office/drawing/2014/main" id="{8A4EE946-1023-3D99-99A7-B1F39917DFC9}"/>
                  </a:ext>
                </a:extLst>
              </p:cNvPr>
              <p:cNvSpPr/>
              <p:nvPr/>
            </p:nvSpPr>
            <p:spPr>
              <a:xfrm>
                <a:off x="4716965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DE843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30" name="Rounded Rectangle 23">
                <a:extLst>
                  <a:ext uri="{FF2B5EF4-FFF2-40B4-BE49-F238E27FC236}">
                    <a16:creationId xmlns:a16="http://schemas.microsoft.com/office/drawing/2014/main" id="{DED5EF5F-7A96-587C-BD2A-1D425CC4C60E}"/>
                  </a:ext>
                </a:extLst>
              </p:cNvPr>
              <p:cNvSpPr/>
              <p:nvPr/>
            </p:nvSpPr>
            <p:spPr>
              <a:xfrm>
                <a:off x="4716965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31" name="Rounded Rectangle 25">
              <a:extLst>
                <a:ext uri="{FF2B5EF4-FFF2-40B4-BE49-F238E27FC236}">
                  <a16:creationId xmlns:a16="http://schemas.microsoft.com/office/drawing/2014/main" id="{30549DC5-1D47-6967-D8D6-33B8A5FC0857}"/>
                </a:ext>
              </a:extLst>
            </p:cNvPr>
            <p:cNvSpPr/>
            <p:nvPr/>
          </p:nvSpPr>
          <p:spPr>
            <a:xfrm>
              <a:off x="6522855" y="3582544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0" y="25090"/>
                  </a:move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lose/>
                </a:path>
              </a:pathLst>
            </a:custGeom>
            <a:noFill/>
            <a:ln w="12544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32" name="Rounded Rectangle 26">
              <a:extLst>
                <a:ext uri="{FF2B5EF4-FFF2-40B4-BE49-F238E27FC236}">
                  <a16:creationId xmlns:a16="http://schemas.microsoft.com/office/drawing/2014/main" id="{7CB12E39-6371-EA9D-2145-67613B147682}"/>
                </a:ext>
              </a:extLst>
            </p:cNvPr>
            <p:cNvSpPr/>
            <p:nvPr/>
          </p:nvSpPr>
          <p:spPr>
            <a:xfrm>
              <a:off x="6547945" y="3632725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175631"/>
                  </a:moveTo>
                  <a:lnTo>
                    <a:pt x="0" y="87815"/>
                  </a:lnTo>
                  <a:lnTo>
                    <a:pt x="0" y="0"/>
                  </a:lnTo>
                </a:path>
              </a:pathLst>
            </a:custGeom>
            <a:noFill/>
            <a:ln w="12544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5" name="Rounded Rectangle 59">
              <a:extLst>
                <a:ext uri="{FF2B5EF4-FFF2-40B4-BE49-F238E27FC236}">
                  <a16:creationId xmlns:a16="http://schemas.microsoft.com/office/drawing/2014/main" id="{278DB020-E8C3-8EEB-1B35-12B9C06A6B19}"/>
                </a:ext>
              </a:extLst>
            </p:cNvPr>
            <p:cNvSpPr/>
            <p:nvPr/>
          </p:nvSpPr>
          <p:spPr>
            <a:xfrm>
              <a:off x="6347223" y="3908471"/>
              <a:ext cx="401443" cy="401673"/>
            </a:xfrm>
            <a:custGeom>
              <a:avLst/>
              <a:gdLst/>
              <a:ahLst/>
              <a:cxnLst/>
              <a:rect l="0" t="0" r="0" b="0"/>
              <a:pathLst>
                <a:path w="401443" h="401673">
                  <a:moveTo>
                    <a:pt x="117087" y="149600"/>
                  </a:moveTo>
                  <a:lnTo>
                    <a:pt x="284356" y="149600"/>
                  </a:lnTo>
                  <a:lnTo>
                    <a:pt x="284356" y="269364"/>
                  </a:lnTo>
                  <a:lnTo>
                    <a:pt x="229826" y="269364"/>
                  </a:lnTo>
                  <a:lnTo>
                    <a:pt x="229826" y="224202"/>
                  </a:lnTo>
                  <a:cubicBezTo>
                    <a:pt x="229826" y="208220"/>
                    <a:pt x="216870" y="195264"/>
                    <a:pt x="200889" y="195264"/>
                  </a:cubicBezTo>
                  <a:cubicBezTo>
                    <a:pt x="184907" y="195264"/>
                    <a:pt x="171951" y="208220"/>
                    <a:pt x="171951" y="224202"/>
                  </a:cubicBezTo>
                  <a:lnTo>
                    <a:pt x="171951" y="269364"/>
                  </a:lnTo>
                  <a:lnTo>
                    <a:pt x="117087" y="269364"/>
                  </a:lnTo>
                  <a:close/>
                  <a:moveTo>
                    <a:pt x="307439" y="149600"/>
                  </a:moveTo>
                  <a:lnTo>
                    <a:pt x="401443" y="149600"/>
                  </a:lnTo>
                  <a:lnTo>
                    <a:pt x="401443" y="269364"/>
                  </a:lnTo>
                  <a:lnTo>
                    <a:pt x="307439" y="269364"/>
                  </a:lnTo>
                  <a:close/>
                  <a:moveTo>
                    <a:pt x="0" y="149600"/>
                  </a:moveTo>
                  <a:lnTo>
                    <a:pt x="94004" y="149600"/>
                  </a:lnTo>
                  <a:lnTo>
                    <a:pt x="94004" y="269364"/>
                  </a:lnTo>
                  <a:lnTo>
                    <a:pt x="0" y="269364"/>
                  </a:lnTo>
                  <a:close/>
                  <a:moveTo>
                    <a:pt x="401443" y="81187"/>
                  </a:moveTo>
                  <a:lnTo>
                    <a:pt x="401443" y="132539"/>
                  </a:lnTo>
                  <a:lnTo>
                    <a:pt x="304428" y="132539"/>
                  </a:lnTo>
                  <a:lnTo>
                    <a:pt x="292384" y="120663"/>
                  </a:lnTo>
                  <a:lnTo>
                    <a:pt x="252575" y="81187"/>
                  </a:lnTo>
                  <a:lnTo>
                    <a:pt x="298908" y="81187"/>
                  </a:lnTo>
                  <a:lnTo>
                    <a:pt x="298908" y="72657"/>
                  </a:lnTo>
                  <a:cubicBezTo>
                    <a:pt x="298908" y="65728"/>
                    <a:pt x="304525" y="60112"/>
                    <a:pt x="311453" y="60112"/>
                  </a:cubicBezTo>
                  <a:cubicBezTo>
                    <a:pt x="318382" y="60112"/>
                    <a:pt x="323998" y="65728"/>
                    <a:pt x="323998" y="72657"/>
                  </a:cubicBezTo>
                  <a:lnTo>
                    <a:pt x="323998" y="81187"/>
                  </a:lnTo>
                  <a:close/>
                  <a:moveTo>
                    <a:pt x="109058" y="120663"/>
                  </a:moveTo>
                  <a:lnTo>
                    <a:pt x="97015" y="132539"/>
                  </a:lnTo>
                  <a:lnTo>
                    <a:pt x="0" y="132539"/>
                  </a:lnTo>
                  <a:lnTo>
                    <a:pt x="0" y="81187"/>
                  </a:lnTo>
                  <a:lnTo>
                    <a:pt x="68747" y="81187"/>
                  </a:lnTo>
                  <a:lnTo>
                    <a:pt x="68747" y="72657"/>
                  </a:lnTo>
                  <a:cubicBezTo>
                    <a:pt x="68747" y="65728"/>
                    <a:pt x="74363" y="60112"/>
                    <a:pt x="81292" y="60112"/>
                  </a:cubicBezTo>
                  <a:cubicBezTo>
                    <a:pt x="88220" y="60112"/>
                    <a:pt x="93837" y="65728"/>
                    <a:pt x="93837" y="72657"/>
                  </a:cubicBezTo>
                  <a:lnTo>
                    <a:pt x="93837" y="81187"/>
                  </a:lnTo>
                  <a:lnTo>
                    <a:pt x="148868" y="81187"/>
                  </a:lnTo>
                  <a:close/>
                  <a:moveTo>
                    <a:pt x="260604" y="376583"/>
                  </a:moveTo>
                  <a:cubicBezTo>
                    <a:pt x="267532" y="376583"/>
                    <a:pt x="273149" y="382200"/>
                    <a:pt x="273149" y="389128"/>
                  </a:cubicBezTo>
                  <a:cubicBezTo>
                    <a:pt x="273149" y="396057"/>
                    <a:pt x="267532" y="401673"/>
                    <a:pt x="260604" y="401673"/>
                  </a:cubicBezTo>
                  <a:lnTo>
                    <a:pt x="140839" y="401673"/>
                  </a:lnTo>
                  <a:cubicBezTo>
                    <a:pt x="133911" y="401673"/>
                    <a:pt x="128294" y="396057"/>
                    <a:pt x="128294" y="389128"/>
                  </a:cubicBezTo>
                  <a:cubicBezTo>
                    <a:pt x="128294" y="382200"/>
                    <a:pt x="133911" y="376583"/>
                    <a:pt x="140839" y="376583"/>
                  </a:cubicBezTo>
                  <a:lnTo>
                    <a:pt x="188176" y="376583"/>
                  </a:lnTo>
                  <a:lnTo>
                    <a:pt x="188176" y="346308"/>
                  </a:lnTo>
                  <a:cubicBezTo>
                    <a:pt x="188473" y="342494"/>
                    <a:pt x="187273" y="338714"/>
                    <a:pt x="184831" y="335770"/>
                  </a:cubicBezTo>
                  <a:cubicBezTo>
                    <a:pt x="180482" y="331086"/>
                    <a:pt x="170446" y="331755"/>
                    <a:pt x="170446" y="346308"/>
                  </a:cubicBezTo>
                  <a:cubicBezTo>
                    <a:pt x="170446" y="353236"/>
                    <a:pt x="164829" y="358853"/>
                    <a:pt x="157901" y="358853"/>
                  </a:cubicBezTo>
                  <a:cubicBezTo>
                    <a:pt x="150972" y="358853"/>
                    <a:pt x="145356" y="353236"/>
                    <a:pt x="145356" y="346308"/>
                  </a:cubicBezTo>
                  <a:cubicBezTo>
                    <a:pt x="143339" y="332394"/>
                    <a:pt x="150236" y="318703"/>
                    <a:pt x="162619" y="312045"/>
                  </a:cubicBezTo>
                  <a:cubicBezTo>
                    <a:pt x="175001" y="305386"/>
                    <a:pt x="190226" y="307180"/>
                    <a:pt x="200721" y="316534"/>
                  </a:cubicBezTo>
                  <a:cubicBezTo>
                    <a:pt x="211217" y="307180"/>
                    <a:pt x="226442" y="305386"/>
                    <a:pt x="238824" y="312045"/>
                  </a:cubicBezTo>
                  <a:cubicBezTo>
                    <a:pt x="251206" y="318703"/>
                    <a:pt x="258104" y="332394"/>
                    <a:pt x="256087" y="346308"/>
                  </a:cubicBezTo>
                  <a:cubicBezTo>
                    <a:pt x="256087" y="353236"/>
                    <a:pt x="250471" y="358853"/>
                    <a:pt x="243542" y="358853"/>
                  </a:cubicBezTo>
                  <a:cubicBezTo>
                    <a:pt x="236614" y="358853"/>
                    <a:pt x="230997" y="353236"/>
                    <a:pt x="230997" y="346308"/>
                  </a:cubicBezTo>
                  <a:cubicBezTo>
                    <a:pt x="231294" y="342494"/>
                    <a:pt x="230094" y="338714"/>
                    <a:pt x="227652" y="335770"/>
                  </a:cubicBezTo>
                  <a:cubicBezTo>
                    <a:pt x="223303" y="331086"/>
                    <a:pt x="213267" y="331755"/>
                    <a:pt x="213267" y="346308"/>
                  </a:cubicBezTo>
                  <a:lnTo>
                    <a:pt x="213267" y="376583"/>
                  </a:lnTo>
                  <a:lnTo>
                    <a:pt x="260603" y="376583"/>
                  </a:lnTo>
                  <a:close/>
                  <a:moveTo>
                    <a:pt x="0" y="229"/>
                  </a:moveTo>
                  <a:moveTo>
                    <a:pt x="188176" y="12775"/>
                  </a:moveTo>
                  <a:cubicBezTo>
                    <a:pt x="188266" y="5884"/>
                    <a:pt x="193831" y="320"/>
                    <a:pt x="200721" y="229"/>
                  </a:cubicBezTo>
                  <a:lnTo>
                    <a:pt x="243542" y="229"/>
                  </a:lnTo>
                  <a:cubicBezTo>
                    <a:pt x="247027" y="0"/>
                    <a:pt x="250453" y="1214"/>
                    <a:pt x="253016" y="3586"/>
                  </a:cubicBezTo>
                  <a:cubicBezTo>
                    <a:pt x="255579" y="5959"/>
                    <a:pt x="257052" y="9282"/>
                    <a:pt x="257091" y="12775"/>
                  </a:cubicBezTo>
                  <a:lnTo>
                    <a:pt x="257091" y="39872"/>
                  </a:lnTo>
                  <a:cubicBezTo>
                    <a:pt x="257091" y="46801"/>
                    <a:pt x="251474" y="52417"/>
                    <a:pt x="244546" y="52417"/>
                  </a:cubicBezTo>
                  <a:lnTo>
                    <a:pt x="214270" y="52417"/>
                  </a:lnTo>
                  <a:lnTo>
                    <a:pt x="214270" y="65799"/>
                  </a:lnTo>
                  <a:lnTo>
                    <a:pt x="281178" y="132706"/>
                  </a:lnTo>
                  <a:lnTo>
                    <a:pt x="121269" y="132706"/>
                  </a:lnTo>
                  <a:lnTo>
                    <a:pt x="188176" y="65799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7FA6FEF7-1A07-F1F3-BB2C-589FC811C9E8}"/>
              </a:ext>
            </a:extLst>
          </p:cNvPr>
          <p:cNvGrpSpPr/>
          <p:nvPr/>
        </p:nvGrpSpPr>
        <p:grpSpPr>
          <a:xfrm>
            <a:off x="9418635" y="3582495"/>
            <a:ext cx="602165" cy="827944"/>
            <a:chOff x="7852638" y="3582544"/>
            <a:chExt cx="602165" cy="827944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488EA557-1182-4237-C14E-A37E78540414}"/>
                </a:ext>
              </a:extLst>
            </p:cNvPr>
            <p:cNvGrpSpPr/>
            <p:nvPr/>
          </p:nvGrpSpPr>
          <p:grpSpPr>
            <a:xfrm>
              <a:off x="7852638" y="3808323"/>
              <a:ext cx="602165" cy="602165"/>
              <a:chOff x="6322741" y="3010812"/>
              <a:chExt cx="602165" cy="602165"/>
            </a:xfrm>
          </p:grpSpPr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5F8053A1-0690-FBB9-6DAA-1BE0CA70C3C6}"/>
                  </a:ext>
                </a:extLst>
              </p:cNvPr>
              <p:cNvSpPr/>
              <p:nvPr/>
            </p:nvSpPr>
            <p:spPr>
              <a:xfrm>
                <a:off x="6322741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solidFill>
                <a:srgbClr val="DE58A9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34067EE8-0976-6842-5864-9F98D8979C9C}"/>
                  </a:ext>
                </a:extLst>
              </p:cNvPr>
              <p:cNvSpPr/>
              <p:nvPr/>
            </p:nvSpPr>
            <p:spPr>
              <a:xfrm>
                <a:off x="6322741" y="3010812"/>
                <a:ext cx="602165" cy="602165"/>
              </a:xfrm>
              <a:custGeom>
                <a:avLst/>
                <a:gdLst/>
                <a:ahLst/>
                <a:cxnLst/>
                <a:rect l="0" t="0" r="0" b="0"/>
                <a:pathLst>
                  <a:path w="602165" h="602165">
                    <a:moveTo>
                      <a:pt x="0" y="301082"/>
                    </a:moveTo>
                    <a:cubicBezTo>
                      <a:pt x="0" y="134799"/>
                      <a:pt x="134799" y="0"/>
                      <a:pt x="301082" y="0"/>
                    </a:cubicBezTo>
                    <a:cubicBezTo>
                      <a:pt x="467366" y="0"/>
                      <a:pt x="602165" y="134799"/>
                      <a:pt x="602165" y="301082"/>
                    </a:cubicBezTo>
                    <a:cubicBezTo>
                      <a:pt x="602165" y="467366"/>
                      <a:pt x="467366" y="602165"/>
                      <a:pt x="301082" y="602165"/>
                    </a:cubicBezTo>
                    <a:cubicBezTo>
                      <a:pt x="134799" y="602165"/>
                      <a:pt x="0" y="467366"/>
                      <a:pt x="0" y="301082"/>
                    </a:cubicBezTo>
                  </a:path>
                </a:pathLst>
              </a:custGeom>
              <a:noFill/>
              <a:ln w="12544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 lang="fr-FR" noProof="0" dirty="0"/>
              </a:p>
            </p:txBody>
          </p:sp>
        </p:grpSp>
        <p:sp>
          <p:nvSpPr>
            <p:cNvPr id="21" name="Rounded Rectangle 15">
              <a:extLst>
                <a:ext uri="{FF2B5EF4-FFF2-40B4-BE49-F238E27FC236}">
                  <a16:creationId xmlns:a16="http://schemas.microsoft.com/office/drawing/2014/main" id="{CFC3579E-54AD-F2F5-1D31-9D63592FAD1E}"/>
                </a:ext>
              </a:extLst>
            </p:cNvPr>
            <p:cNvSpPr/>
            <p:nvPr/>
          </p:nvSpPr>
          <p:spPr>
            <a:xfrm>
              <a:off x="8128631" y="3582544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0" y="25090"/>
                  </a:move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lose/>
                </a:path>
              </a:pathLst>
            </a:custGeom>
            <a:noFill/>
            <a:ln w="12544">
              <a:solidFill>
                <a:srgbClr val="DE58A9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3C57548B-F942-679F-DB67-2CCD0C8B9737}"/>
                </a:ext>
              </a:extLst>
            </p:cNvPr>
            <p:cNvSpPr/>
            <p:nvPr/>
          </p:nvSpPr>
          <p:spPr>
            <a:xfrm>
              <a:off x="8153721" y="3632725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175631"/>
                  </a:moveTo>
                  <a:lnTo>
                    <a:pt x="0" y="87815"/>
                  </a:lnTo>
                  <a:lnTo>
                    <a:pt x="0" y="0"/>
                  </a:lnTo>
                </a:path>
              </a:pathLst>
            </a:custGeom>
            <a:noFill/>
            <a:ln w="12544">
              <a:solidFill>
                <a:srgbClr val="DE58A9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66" name="Rounded Rectangle 60">
              <a:extLst>
                <a:ext uri="{FF2B5EF4-FFF2-40B4-BE49-F238E27FC236}">
                  <a16:creationId xmlns:a16="http://schemas.microsoft.com/office/drawing/2014/main" id="{6F350D7C-BDD2-2DC6-CBEE-02BCDB216AFA}"/>
                </a:ext>
              </a:extLst>
            </p:cNvPr>
            <p:cNvSpPr/>
            <p:nvPr/>
          </p:nvSpPr>
          <p:spPr>
            <a:xfrm>
              <a:off x="7998078" y="3908701"/>
              <a:ext cx="317865" cy="401506"/>
            </a:xfrm>
            <a:custGeom>
              <a:avLst/>
              <a:gdLst/>
              <a:ahLst/>
              <a:cxnLst/>
              <a:rect l="0" t="0" r="0" b="0"/>
              <a:pathLst>
                <a:path w="317865" h="401506">
                  <a:moveTo>
                    <a:pt x="43406" y="100026"/>
                  </a:moveTo>
                  <a:cubicBezTo>
                    <a:pt x="49131" y="47875"/>
                    <a:pt x="90011" y="6531"/>
                    <a:pt x="142094" y="217"/>
                  </a:cubicBezTo>
                  <a:lnTo>
                    <a:pt x="142094" y="19670"/>
                  </a:lnTo>
                  <a:cubicBezTo>
                    <a:pt x="142094" y="26599"/>
                    <a:pt x="147711" y="32215"/>
                    <a:pt x="154639" y="32215"/>
                  </a:cubicBezTo>
                  <a:cubicBezTo>
                    <a:pt x="161568" y="32215"/>
                    <a:pt x="167184" y="26599"/>
                    <a:pt x="167184" y="19670"/>
                  </a:cubicBezTo>
                  <a:lnTo>
                    <a:pt x="167184" y="0"/>
                  </a:lnTo>
                  <a:cubicBezTo>
                    <a:pt x="220124" y="5452"/>
                    <a:pt x="262075" y="47123"/>
                    <a:pt x="267880" y="100026"/>
                  </a:cubicBezTo>
                  <a:lnTo>
                    <a:pt x="248778" y="100026"/>
                  </a:lnTo>
                  <a:cubicBezTo>
                    <a:pt x="241849" y="100026"/>
                    <a:pt x="236233" y="105643"/>
                    <a:pt x="236233" y="112571"/>
                  </a:cubicBezTo>
                  <a:cubicBezTo>
                    <a:pt x="236233" y="119500"/>
                    <a:pt x="241849" y="125116"/>
                    <a:pt x="248778" y="125116"/>
                  </a:cubicBezTo>
                  <a:lnTo>
                    <a:pt x="267846" y="125116"/>
                  </a:lnTo>
                  <a:cubicBezTo>
                    <a:pt x="261820" y="177804"/>
                    <a:pt x="219952" y="219205"/>
                    <a:pt x="167201" y="224641"/>
                  </a:cubicBezTo>
                  <a:lnTo>
                    <a:pt x="167201" y="205472"/>
                  </a:lnTo>
                  <a:cubicBezTo>
                    <a:pt x="167201" y="198543"/>
                    <a:pt x="161584" y="192927"/>
                    <a:pt x="154656" y="192927"/>
                  </a:cubicBezTo>
                  <a:cubicBezTo>
                    <a:pt x="147727" y="192927"/>
                    <a:pt x="142111" y="198543"/>
                    <a:pt x="142111" y="205472"/>
                  </a:cubicBezTo>
                  <a:lnTo>
                    <a:pt x="142111" y="224423"/>
                  </a:lnTo>
                  <a:cubicBezTo>
                    <a:pt x="90206" y="218142"/>
                    <a:pt x="49395" y="177061"/>
                    <a:pt x="43456" y="125116"/>
                  </a:cubicBezTo>
                  <a:lnTo>
                    <a:pt x="62508" y="125116"/>
                  </a:lnTo>
                  <a:cubicBezTo>
                    <a:pt x="69436" y="125116"/>
                    <a:pt x="75053" y="119500"/>
                    <a:pt x="75053" y="112571"/>
                  </a:cubicBezTo>
                  <a:cubicBezTo>
                    <a:pt x="75053" y="105643"/>
                    <a:pt x="69436" y="100026"/>
                    <a:pt x="62508" y="100026"/>
                  </a:cubicBezTo>
                  <a:close/>
                  <a:moveTo>
                    <a:pt x="114511" y="58393"/>
                  </a:moveTo>
                  <a:lnTo>
                    <a:pt x="133513" y="162133"/>
                  </a:lnTo>
                  <a:cubicBezTo>
                    <a:pt x="134082" y="165286"/>
                    <a:pt x="136535" y="167764"/>
                    <a:pt x="139683" y="168365"/>
                  </a:cubicBezTo>
                  <a:cubicBezTo>
                    <a:pt x="142831" y="168965"/>
                    <a:pt x="146024" y="167565"/>
                    <a:pt x="147714" y="164842"/>
                  </a:cubicBezTo>
                  <a:lnTo>
                    <a:pt x="166783" y="134366"/>
                  </a:lnTo>
                  <a:lnTo>
                    <a:pt x="202745" y="133078"/>
                  </a:lnTo>
                  <a:cubicBezTo>
                    <a:pt x="205946" y="132972"/>
                    <a:pt x="208751" y="130908"/>
                    <a:pt x="209804" y="127883"/>
                  </a:cubicBezTo>
                  <a:cubicBezTo>
                    <a:pt x="210856" y="124859"/>
                    <a:pt x="209939" y="121499"/>
                    <a:pt x="207496" y="119429"/>
                  </a:cubicBezTo>
                  <a:lnTo>
                    <a:pt x="127140" y="51083"/>
                  </a:lnTo>
                  <a:cubicBezTo>
                    <a:pt x="124647" y="48954"/>
                    <a:pt x="121082" y="48626"/>
                    <a:pt x="118242" y="50264"/>
                  </a:cubicBezTo>
                  <a:cubicBezTo>
                    <a:pt x="115401" y="51902"/>
                    <a:pt x="113901" y="55151"/>
                    <a:pt x="114495" y="58376"/>
                  </a:cubicBezTo>
                  <a:close/>
                  <a:moveTo>
                    <a:pt x="58543" y="337296"/>
                  </a:moveTo>
                  <a:lnTo>
                    <a:pt x="58543" y="297821"/>
                  </a:lnTo>
                  <a:cubicBezTo>
                    <a:pt x="58543" y="289737"/>
                    <a:pt x="65096" y="283185"/>
                    <a:pt x="73179" y="283185"/>
                  </a:cubicBezTo>
                  <a:cubicBezTo>
                    <a:pt x="81263" y="283185"/>
                    <a:pt x="87815" y="289737"/>
                    <a:pt x="87815" y="297821"/>
                  </a:cubicBezTo>
                  <a:lnTo>
                    <a:pt x="87815" y="385637"/>
                  </a:lnTo>
                  <a:cubicBezTo>
                    <a:pt x="87812" y="392085"/>
                    <a:pt x="83590" y="397771"/>
                    <a:pt x="77418" y="399638"/>
                  </a:cubicBezTo>
                  <a:cubicBezTo>
                    <a:pt x="71246" y="401506"/>
                    <a:pt x="64579" y="399114"/>
                    <a:pt x="61002" y="393749"/>
                  </a:cubicBezTo>
                  <a:lnTo>
                    <a:pt x="29271" y="346161"/>
                  </a:lnTo>
                  <a:lnTo>
                    <a:pt x="29271" y="385637"/>
                  </a:lnTo>
                  <a:cubicBezTo>
                    <a:pt x="29271" y="393720"/>
                    <a:pt x="22719" y="400273"/>
                    <a:pt x="14635" y="400273"/>
                  </a:cubicBezTo>
                  <a:cubicBezTo>
                    <a:pt x="6552" y="400273"/>
                    <a:pt x="0" y="393720"/>
                    <a:pt x="0" y="385637"/>
                  </a:cubicBezTo>
                  <a:lnTo>
                    <a:pt x="0" y="297821"/>
                  </a:lnTo>
                  <a:cubicBezTo>
                    <a:pt x="3" y="291373"/>
                    <a:pt x="4225" y="285686"/>
                    <a:pt x="10397" y="283819"/>
                  </a:cubicBezTo>
                  <a:cubicBezTo>
                    <a:pt x="16569" y="281952"/>
                    <a:pt x="23235" y="284343"/>
                    <a:pt x="26813" y="289708"/>
                  </a:cubicBezTo>
                  <a:close/>
                  <a:moveTo>
                    <a:pt x="158536" y="337296"/>
                  </a:moveTo>
                  <a:lnTo>
                    <a:pt x="158536" y="297821"/>
                  </a:lnTo>
                  <a:cubicBezTo>
                    <a:pt x="158536" y="289737"/>
                    <a:pt x="165089" y="283185"/>
                    <a:pt x="173172" y="283185"/>
                  </a:cubicBezTo>
                  <a:cubicBezTo>
                    <a:pt x="181256" y="283185"/>
                    <a:pt x="187808" y="289737"/>
                    <a:pt x="187808" y="297821"/>
                  </a:cubicBezTo>
                  <a:lnTo>
                    <a:pt x="187808" y="385637"/>
                  </a:lnTo>
                  <a:cubicBezTo>
                    <a:pt x="187805" y="392085"/>
                    <a:pt x="183583" y="397771"/>
                    <a:pt x="177411" y="399638"/>
                  </a:cubicBezTo>
                  <a:cubicBezTo>
                    <a:pt x="171239" y="401506"/>
                    <a:pt x="164572" y="399114"/>
                    <a:pt x="160995" y="393749"/>
                  </a:cubicBezTo>
                  <a:lnTo>
                    <a:pt x="129264" y="346161"/>
                  </a:lnTo>
                  <a:lnTo>
                    <a:pt x="129264" y="385637"/>
                  </a:lnTo>
                  <a:cubicBezTo>
                    <a:pt x="129264" y="393720"/>
                    <a:pt x="122712" y="400273"/>
                    <a:pt x="114628" y="400273"/>
                  </a:cubicBezTo>
                  <a:cubicBezTo>
                    <a:pt x="106545" y="400273"/>
                    <a:pt x="99992" y="393720"/>
                    <a:pt x="99992" y="385637"/>
                  </a:cubicBezTo>
                  <a:lnTo>
                    <a:pt x="99992" y="297821"/>
                  </a:lnTo>
                  <a:cubicBezTo>
                    <a:pt x="99996" y="291373"/>
                    <a:pt x="104218" y="285686"/>
                    <a:pt x="110390" y="283819"/>
                  </a:cubicBezTo>
                  <a:cubicBezTo>
                    <a:pt x="116562" y="281952"/>
                    <a:pt x="123228" y="284343"/>
                    <a:pt x="126806" y="289708"/>
                  </a:cubicBezTo>
                  <a:close/>
                  <a:moveTo>
                    <a:pt x="302889" y="384131"/>
                  </a:moveTo>
                  <a:cubicBezTo>
                    <a:pt x="301438" y="392859"/>
                    <a:pt x="294244" y="399486"/>
                    <a:pt x="285427" y="400217"/>
                  </a:cubicBezTo>
                  <a:cubicBezTo>
                    <a:pt x="276610" y="400947"/>
                    <a:pt x="268423" y="395595"/>
                    <a:pt x="265555" y="387226"/>
                  </a:cubicBezTo>
                  <a:lnTo>
                    <a:pt x="258529" y="366802"/>
                  </a:lnTo>
                  <a:lnTo>
                    <a:pt x="251504" y="387226"/>
                  </a:lnTo>
                  <a:cubicBezTo>
                    <a:pt x="248636" y="395595"/>
                    <a:pt x="240449" y="400947"/>
                    <a:pt x="231632" y="400217"/>
                  </a:cubicBezTo>
                  <a:cubicBezTo>
                    <a:pt x="222815" y="399486"/>
                    <a:pt x="215621" y="392859"/>
                    <a:pt x="214170" y="384131"/>
                  </a:cubicBezTo>
                  <a:lnTo>
                    <a:pt x="200186" y="300229"/>
                  </a:lnTo>
                  <a:cubicBezTo>
                    <a:pt x="198967" y="292311"/>
                    <a:pt x="204340" y="284884"/>
                    <a:pt x="212243" y="283565"/>
                  </a:cubicBezTo>
                  <a:cubicBezTo>
                    <a:pt x="220145" y="282246"/>
                    <a:pt x="227639" y="287527"/>
                    <a:pt x="229057" y="295412"/>
                  </a:cubicBezTo>
                  <a:lnTo>
                    <a:pt x="236584" y="340574"/>
                  </a:lnTo>
                  <a:lnTo>
                    <a:pt x="242271" y="324065"/>
                  </a:lnTo>
                  <a:cubicBezTo>
                    <a:pt x="244653" y="317113"/>
                    <a:pt x="251189" y="312443"/>
                    <a:pt x="258538" y="312443"/>
                  </a:cubicBezTo>
                  <a:cubicBezTo>
                    <a:pt x="265886" y="312443"/>
                    <a:pt x="272423" y="317113"/>
                    <a:pt x="274805" y="324065"/>
                  </a:cubicBezTo>
                  <a:lnTo>
                    <a:pt x="280492" y="340591"/>
                  </a:lnTo>
                  <a:lnTo>
                    <a:pt x="288019" y="295429"/>
                  </a:lnTo>
                  <a:cubicBezTo>
                    <a:pt x="289606" y="287726"/>
                    <a:pt x="296997" y="282655"/>
                    <a:pt x="304756" y="283945"/>
                  </a:cubicBezTo>
                  <a:cubicBezTo>
                    <a:pt x="312514" y="285236"/>
                    <a:pt x="317865" y="292427"/>
                    <a:pt x="316873" y="300229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67" name="TextBox 61">
            <a:extLst>
              <a:ext uri="{FF2B5EF4-FFF2-40B4-BE49-F238E27FC236}">
                <a16:creationId xmlns:a16="http://schemas.microsoft.com/office/drawing/2014/main" id="{AA494E36-3378-7B05-EBF6-5EAF1B9FA80D}"/>
              </a:ext>
            </a:extLst>
          </p:cNvPr>
          <p:cNvSpPr txBox="1"/>
          <p:nvPr/>
        </p:nvSpPr>
        <p:spPr>
          <a:xfrm>
            <a:off x="8239274" y="4624017"/>
            <a:ext cx="2988623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dirty="0">
                <a:solidFill>
                  <a:srgbClr val="573E4D"/>
                </a:solidFill>
                <a:latin typeface="Roboto"/>
              </a:rPr>
              <a:t>Elaboration de la Stratégie Nationale RRC</a:t>
            </a:r>
            <a:r>
              <a:rPr lang="fr-FR" b="0" noProof="0" dirty="0">
                <a:solidFill>
                  <a:srgbClr val="573E4D"/>
                </a:solidFill>
                <a:latin typeface="Roboto"/>
              </a:rPr>
              <a:t> 
intégrant le plan RRC actualisé et le PAN-NRBC</a:t>
            </a:r>
          </a:p>
        </p:txBody>
      </p:sp>
      <p:sp>
        <p:nvSpPr>
          <p:cNvPr id="68" name="TextBox 62">
            <a:extLst>
              <a:ext uri="{FF2B5EF4-FFF2-40B4-BE49-F238E27FC236}">
                <a16:creationId xmlns:a16="http://schemas.microsoft.com/office/drawing/2014/main" id="{35323EED-7EA7-7CE4-741B-6C7649523770}"/>
              </a:ext>
            </a:extLst>
          </p:cNvPr>
          <p:cNvSpPr txBox="1"/>
          <p:nvPr/>
        </p:nvSpPr>
        <p:spPr>
          <a:xfrm>
            <a:off x="10185287" y="1932086"/>
            <a:ext cx="1481175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4F3D58"/>
                </a:solidFill>
                <a:latin typeface="Roboto"/>
              </a:rPr>
              <a:t>Adoption de la
Stratégie
Nationale RRC</a:t>
            </a:r>
          </a:p>
        </p:txBody>
      </p:sp>
      <p:sp>
        <p:nvSpPr>
          <p:cNvPr id="69" name="TextBox 63">
            <a:extLst>
              <a:ext uri="{FF2B5EF4-FFF2-40B4-BE49-F238E27FC236}">
                <a16:creationId xmlns:a16="http://schemas.microsoft.com/office/drawing/2014/main" id="{841587B6-8C4C-F212-E095-27A96643DCB5}"/>
              </a:ext>
            </a:extLst>
          </p:cNvPr>
          <p:cNvSpPr txBox="1"/>
          <p:nvPr/>
        </p:nvSpPr>
        <p:spPr>
          <a:xfrm>
            <a:off x="5827327" y="1923552"/>
            <a:ext cx="142346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46432D"/>
                </a:solidFill>
                <a:latin typeface="Roboto"/>
              </a:rPr>
              <a:t>Elaboration et
validation du
PAN-NRBC</a:t>
            </a:r>
          </a:p>
        </p:txBody>
      </p:sp>
      <p:sp>
        <p:nvSpPr>
          <p:cNvPr id="70" name="TextBox 64">
            <a:extLst>
              <a:ext uri="{FF2B5EF4-FFF2-40B4-BE49-F238E27FC236}">
                <a16:creationId xmlns:a16="http://schemas.microsoft.com/office/drawing/2014/main" id="{382EF600-9689-8BAE-20E1-49DADC0D1EA6}"/>
              </a:ext>
            </a:extLst>
          </p:cNvPr>
          <p:cNvSpPr txBox="1"/>
          <p:nvPr/>
        </p:nvSpPr>
        <p:spPr>
          <a:xfrm>
            <a:off x="-23650" y="1998384"/>
            <a:ext cx="2238949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3A4455"/>
                </a:solidFill>
                <a:latin typeface="Roboto"/>
              </a:rPr>
              <a:t>Institutionnalisation
de la Plateforme
Nationale RRC</a:t>
            </a:r>
          </a:p>
        </p:txBody>
      </p:sp>
      <p:sp>
        <p:nvSpPr>
          <p:cNvPr id="71" name="TextBox 65">
            <a:extLst>
              <a:ext uri="{FF2B5EF4-FFF2-40B4-BE49-F238E27FC236}">
                <a16:creationId xmlns:a16="http://schemas.microsoft.com/office/drawing/2014/main" id="{2A188382-AD31-FF3F-28F2-4D1F75E77515}"/>
              </a:ext>
            </a:extLst>
          </p:cNvPr>
          <p:cNvSpPr txBox="1"/>
          <p:nvPr/>
        </p:nvSpPr>
        <p:spPr>
          <a:xfrm>
            <a:off x="2176395" y="1557975"/>
            <a:ext cx="173572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374840"/>
                </a:solidFill>
                <a:latin typeface="Roboto"/>
              </a:rPr>
              <a:t>Adhésion à
l'Initiative des
</a:t>
            </a:r>
            <a:r>
              <a:rPr lang="fr-FR" b="0" noProof="0" dirty="0" err="1">
                <a:solidFill>
                  <a:srgbClr val="374840"/>
                </a:solidFill>
                <a:latin typeface="Roboto"/>
              </a:rPr>
              <a:t>CdE</a:t>
            </a:r>
            <a:r>
              <a:rPr lang="fr-FR" b="0" noProof="0" dirty="0">
                <a:solidFill>
                  <a:srgbClr val="374840"/>
                </a:solidFill>
                <a:latin typeface="Roboto"/>
              </a:rPr>
              <a:t>-NRBC de
l'UE</a:t>
            </a:r>
          </a:p>
        </p:txBody>
      </p:sp>
      <p:sp>
        <p:nvSpPr>
          <p:cNvPr id="72" name="TextBox 66">
            <a:extLst>
              <a:ext uri="{FF2B5EF4-FFF2-40B4-BE49-F238E27FC236}">
                <a16:creationId xmlns:a16="http://schemas.microsoft.com/office/drawing/2014/main" id="{3E6CB162-D0D6-C7FA-B189-53A610674842}"/>
              </a:ext>
            </a:extLst>
          </p:cNvPr>
          <p:cNvSpPr txBox="1"/>
          <p:nvPr/>
        </p:nvSpPr>
        <p:spPr>
          <a:xfrm>
            <a:off x="161546" y="4506573"/>
            <a:ext cx="1593229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32444A"/>
                </a:solidFill>
                <a:latin typeface="Roboto"/>
              </a:rPr>
              <a:t>Réformes du
Secteur de la
Sécurité</a:t>
            </a:r>
          </a:p>
        </p:txBody>
      </p:sp>
      <p:sp>
        <p:nvSpPr>
          <p:cNvPr id="73" name="TextBox 67">
            <a:extLst>
              <a:ext uri="{FF2B5EF4-FFF2-40B4-BE49-F238E27FC236}">
                <a16:creationId xmlns:a16="http://schemas.microsoft.com/office/drawing/2014/main" id="{2F5E0F7E-CA1C-27BD-6E12-5B4B43FC972F}"/>
              </a:ext>
            </a:extLst>
          </p:cNvPr>
          <p:cNvSpPr txBox="1"/>
          <p:nvPr/>
        </p:nvSpPr>
        <p:spPr>
          <a:xfrm>
            <a:off x="3696875" y="4553022"/>
            <a:ext cx="148277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424736"/>
                </a:solidFill>
                <a:latin typeface="Roboto"/>
              </a:rPr>
              <a:t>Elaboration du
Plan d’action
RRC</a:t>
            </a:r>
          </a:p>
        </p:txBody>
      </p:sp>
      <p:sp>
        <p:nvSpPr>
          <p:cNvPr id="74" name="TextBox 68">
            <a:extLst>
              <a:ext uri="{FF2B5EF4-FFF2-40B4-BE49-F238E27FC236}">
                <a16:creationId xmlns:a16="http://schemas.microsoft.com/office/drawing/2014/main" id="{3CEFC689-CEDE-44B5-3F53-7BF8CC8CECF5}"/>
              </a:ext>
            </a:extLst>
          </p:cNvPr>
          <p:cNvSpPr txBox="1"/>
          <p:nvPr/>
        </p:nvSpPr>
        <p:spPr>
          <a:xfrm>
            <a:off x="5197157" y="4523193"/>
            <a:ext cx="2569613" cy="138499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dirty="0">
                <a:solidFill>
                  <a:srgbClr val="4C4034"/>
                </a:solidFill>
                <a:latin typeface="Roboto"/>
              </a:rPr>
              <a:t>Adoption des textes </a:t>
            </a:r>
          </a:p>
          <a:p>
            <a:pPr algn="ctr"/>
            <a:r>
              <a:rPr lang="fr-FR" dirty="0">
                <a:solidFill>
                  <a:srgbClr val="4C4034"/>
                </a:solidFill>
                <a:latin typeface="Roboto"/>
              </a:rPr>
              <a:t>de fonctionnement</a:t>
            </a:r>
            <a:r>
              <a:rPr lang="fr-FR" b="0" noProof="0" dirty="0">
                <a:solidFill>
                  <a:srgbClr val="4C4034"/>
                </a:solidFill>
                <a:latin typeface="Roboto"/>
              </a:rPr>
              <a:t>
du Secrétariat
Exécutif de la Plateforme</a:t>
            </a:r>
          </a:p>
          <a:p>
            <a:pPr algn="ctr"/>
            <a:r>
              <a:rPr lang="fr-FR" b="0" noProof="0" dirty="0">
                <a:solidFill>
                  <a:srgbClr val="4C4034"/>
                </a:solidFill>
                <a:latin typeface="Roboto"/>
              </a:rPr>
              <a:t> Nationale RRC</a:t>
            </a:r>
          </a:p>
        </p:txBody>
      </p:sp>
      <p:sp>
        <p:nvSpPr>
          <p:cNvPr id="75" name="TextBox 70">
            <a:extLst>
              <a:ext uri="{FF2B5EF4-FFF2-40B4-BE49-F238E27FC236}">
                <a16:creationId xmlns:a16="http://schemas.microsoft.com/office/drawing/2014/main" id="{8B4000BD-4F37-DEBB-7405-971409BFB259}"/>
              </a:ext>
            </a:extLst>
          </p:cNvPr>
          <p:cNvSpPr txBox="1"/>
          <p:nvPr/>
        </p:nvSpPr>
        <p:spPr>
          <a:xfrm>
            <a:off x="7428837" y="1409050"/>
            <a:ext cx="2217426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543A3A"/>
                </a:solidFill>
                <a:latin typeface="Roboto"/>
              </a:rPr>
              <a:t>Nomination du
PFN </a:t>
            </a:r>
            <a:r>
              <a:rPr lang="fr-FR" b="0" noProof="0" dirty="0" err="1">
                <a:solidFill>
                  <a:srgbClr val="543A3A"/>
                </a:solidFill>
                <a:latin typeface="Roboto"/>
              </a:rPr>
              <a:t>CdE</a:t>
            </a:r>
            <a:r>
              <a:rPr lang="fr-FR" b="0" noProof="0" dirty="0">
                <a:solidFill>
                  <a:srgbClr val="543A3A"/>
                </a:solidFill>
                <a:latin typeface="Roboto"/>
              </a:rPr>
              <a:t>-NRBC en tant que responsable du Secrétariat Exécutif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57C26FA-F748-A13D-0AB9-FD89DA29DC76}"/>
              </a:ext>
            </a:extLst>
          </p:cNvPr>
          <p:cNvSpPr txBox="1"/>
          <p:nvPr/>
        </p:nvSpPr>
        <p:spPr>
          <a:xfrm>
            <a:off x="311433" y="3347731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5F5CDFF-DE3F-8F8A-E328-8B0773F579F8}"/>
              </a:ext>
            </a:extLst>
          </p:cNvPr>
          <p:cNvSpPr txBox="1"/>
          <p:nvPr/>
        </p:nvSpPr>
        <p:spPr>
          <a:xfrm>
            <a:off x="2292494" y="3623608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E4CA2A5F-3F36-2F09-3C60-CD5B2A56D051}"/>
              </a:ext>
            </a:extLst>
          </p:cNvPr>
          <p:cNvSpPr txBox="1"/>
          <p:nvPr/>
        </p:nvSpPr>
        <p:spPr>
          <a:xfrm>
            <a:off x="5827793" y="3357323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1F30AF26-F343-EDE5-423C-6677FC6BD0AF}"/>
              </a:ext>
            </a:extLst>
          </p:cNvPr>
          <p:cNvSpPr txBox="1"/>
          <p:nvPr/>
        </p:nvSpPr>
        <p:spPr>
          <a:xfrm>
            <a:off x="7912116" y="3723442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A6A71A8-357C-5EE5-A5A5-412D3C34BF29}"/>
              </a:ext>
            </a:extLst>
          </p:cNvPr>
          <p:cNvSpPr txBox="1"/>
          <p:nvPr/>
        </p:nvSpPr>
        <p:spPr>
          <a:xfrm>
            <a:off x="9052889" y="3218048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DA756753-F7A4-45CA-2EAC-5EC7ED22EE05}"/>
              </a:ext>
            </a:extLst>
          </p:cNvPr>
          <p:cNvSpPr txBox="1"/>
          <p:nvPr/>
        </p:nvSpPr>
        <p:spPr>
          <a:xfrm>
            <a:off x="10279434" y="3755111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B5082A90-99D6-C373-D7D1-ED72BFDE1297}"/>
              </a:ext>
            </a:extLst>
          </p:cNvPr>
          <p:cNvGrpSpPr/>
          <p:nvPr/>
        </p:nvGrpSpPr>
        <p:grpSpPr>
          <a:xfrm>
            <a:off x="4193556" y="2786109"/>
            <a:ext cx="594340" cy="827944"/>
            <a:chOff x="2034105" y="4626319"/>
            <a:chExt cx="594340" cy="827944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C74393D-E817-15C3-7AFC-78CB97342F45}"/>
                </a:ext>
              </a:extLst>
            </p:cNvPr>
            <p:cNvSpPr/>
            <p:nvPr/>
          </p:nvSpPr>
          <p:spPr>
            <a:xfrm>
              <a:off x="2034105" y="4626319"/>
              <a:ext cx="594340" cy="602165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ounded Rectangle 40">
              <a:extLst>
                <a:ext uri="{FF2B5EF4-FFF2-40B4-BE49-F238E27FC236}">
                  <a16:creationId xmlns:a16="http://schemas.microsoft.com/office/drawing/2014/main" id="{C874F843-6FD0-7A39-86B3-8BA6F69AE2F5}"/>
                </a:ext>
              </a:extLst>
            </p:cNvPr>
            <p:cNvSpPr/>
            <p:nvPr/>
          </p:nvSpPr>
          <p:spPr>
            <a:xfrm>
              <a:off x="2177103" y="4781485"/>
              <a:ext cx="367867" cy="374069"/>
            </a:xfrm>
            <a:custGeom>
              <a:avLst/>
              <a:gdLst/>
              <a:ahLst/>
              <a:cxnLst/>
              <a:rect l="0" t="0" r="0" b="0"/>
              <a:pathLst>
                <a:path w="367867" h="374069">
                  <a:moveTo>
                    <a:pt x="12421" y="349854"/>
                  </a:moveTo>
                  <a:lnTo>
                    <a:pt x="12421" y="19654"/>
                  </a:lnTo>
                  <a:cubicBezTo>
                    <a:pt x="12421" y="10970"/>
                    <a:pt x="19461" y="3930"/>
                    <a:pt x="28145" y="3930"/>
                  </a:cubicBezTo>
                  <a:lnTo>
                    <a:pt x="210384" y="3930"/>
                  </a:lnTo>
                  <a:cubicBezTo>
                    <a:pt x="214563" y="3906"/>
                    <a:pt x="218581" y="5547"/>
                    <a:pt x="221548" y="8490"/>
                  </a:cubicBezTo>
                  <a:lnTo>
                    <a:pt x="275166" y="62895"/>
                  </a:lnTo>
                  <a:cubicBezTo>
                    <a:pt x="278188" y="65939"/>
                    <a:pt x="279835" y="70085"/>
                    <a:pt x="279726" y="74373"/>
                  </a:cubicBezTo>
                  <a:lnTo>
                    <a:pt x="279726" y="215887"/>
                  </a:lnTo>
                  <a:cubicBezTo>
                    <a:pt x="279746" y="217987"/>
                    <a:pt x="278958" y="220014"/>
                    <a:pt x="277525" y="221548"/>
                  </a:cubicBezTo>
                  <a:lnTo>
                    <a:pt x="194660" y="304412"/>
                  </a:lnTo>
                  <a:cubicBezTo>
                    <a:pt x="190312" y="308703"/>
                    <a:pt x="187306" y="314166"/>
                    <a:pt x="186012" y="320136"/>
                  </a:cubicBezTo>
                  <a:lnTo>
                    <a:pt x="178150" y="359446"/>
                  </a:lnTo>
                  <a:cubicBezTo>
                    <a:pt x="177462" y="363054"/>
                    <a:pt x="174276" y="365643"/>
                    <a:pt x="170603" y="365578"/>
                  </a:cubicBezTo>
                  <a:lnTo>
                    <a:pt x="28145" y="365578"/>
                  </a:lnTo>
                  <a:cubicBezTo>
                    <a:pt x="19461" y="365578"/>
                    <a:pt x="12421" y="358538"/>
                    <a:pt x="12421" y="349854"/>
                  </a:cubicBezTo>
                  <a:close/>
                  <a:moveTo>
                    <a:pt x="59593" y="169030"/>
                  </a:moveTo>
                  <a:cubicBezTo>
                    <a:pt x="59413" y="173142"/>
                    <a:pt x="62561" y="176639"/>
                    <a:pt x="66668" y="176892"/>
                  </a:cubicBezTo>
                  <a:lnTo>
                    <a:pt x="123274" y="176892"/>
                  </a:lnTo>
                  <a:cubicBezTo>
                    <a:pt x="125264" y="176812"/>
                    <a:pt x="127136" y="175932"/>
                    <a:pt x="128468" y="174452"/>
                  </a:cubicBezTo>
                  <a:cubicBezTo>
                    <a:pt x="129800" y="172972"/>
                    <a:pt x="130479" y="171017"/>
                    <a:pt x="130350" y="169030"/>
                  </a:cubicBezTo>
                  <a:lnTo>
                    <a:pt x="130350" y="137583"/>
                  </a:lnTo>
                  <a:cubicBezTo>
                    <a:pt x="130479" y="135596"/>
                    <a:pt x="129800" y="133641"/>
                    <a:pt x="128468" y="132161"/>
                  </a:cubicBezTo>
                  <a:cubicBezTo>
                    <a:pt x="127136" y="130681"/>
                    <a:pt x="125264" y="129801"/>
                    <a:pt x="123274" y="129721"/>
                  </a:cubicBezTo>
                  <a:lnTo>
                    <a:pt x="66668" y="129721"/>
                  </a:lnTo>
                  <a:cubicBezTo>
                    <a:pt x="62561" y="129974"/>
                    <a:pt x="59413" y="133471"/>
                    <a:pt x="59593" y="137583"/>
                  </a:cubicBezTo>
                  <a:close/>
                  <a:moveTo>
                    <a:pt x="59593" y="247650"/>
                  </a:moveTo>
                  <a:cubicBezTo>
                    <a:pt x="59413" y="251761"/>
                    <a:pt x="62561" y="255258"/>
                    <a:pt x="66668" y="255511"/>
                  </a:cubicBezTo>
                  <a:lnTo>
                    <a:pt x="123274" y="255511"/>
                  </a:lnTo>
                  <a:cubicBezTo>
                    <a:pt x="125264" y="255431"/>
                    <a:pt x="127136" y="254551"/>
                    <a:pt x="128468" y="253071"/>
                  </a:cubicBezTo>
                  <a:cubicBezTo>
                    <a:pt x="129800" y="251591"/>
                    <a:pt x="130479" y="249636"/>
                    <a:pt x="130350" y="247650"/>
                  </a:cubicBezTo>
                  <a:cubicBezTo>
                    <a:pt x="130350" y="245479"/>
                    <a:pt x="132110" y="243719"/>
                    <a:pt x="134281" y="243719"/>
                  </a:cubicBezTo>
                  <a:lnTo>
                    <a:pt x="169659" y="243719"/>
                  </a:lnTo>
                  <a:cubicBezTo>
                    <a:pt x="184856" y="243719"/>
                    <a:pt x="197176" y="231399"/>
                    <a:pt x="197176" y="216202"/>
                  </a:cubicBezTo>
                  <a:lnTo>
                    <a:pt x="197176" y="169030"/>
                  </a:lnTo>
                  <a:cubicBezTo>
                    <a:pt x="197176" y="166859"/>
                    <a:pt x="198936" y="165100"/>
                    <a:pt x="201107" y="165100"/>
                  </a:cubicBezTo>
                  <a:lnTo>
                    <a:pt x="224693" y="165100"/>
                  </a:lnTo>
                  <a:cubicBezTo>
                    <a:pt x="231206" y="165100"/>
                    <a:pt x="236486" y="159820"/>
                    <a:pt x="236486" y="153307"/>
                  </a:cubicBezTo>
                  <a:cubicBezTo>
                    <a:pt x="236486" y="146794"/>
                    <a:pt x="231206" y="141514"/>
                    <a:pt x="224693" y="141514"/>
                  </a:cubicBezTo>
                  <a:lnTo>
                    <a:pt x="201107" y="141514"/>
                  </a:lnTo>
                  <a:cubicBezTo>
                    <a:pt x="198936" y="141514"/>
                    <a:pt x="197176" y="139754"/>
                    <a:pt x="197176" y="137583"/>
                  </a:cubicBezTo>
                  <a:lnTo>
                    <a:pt x="197176" y="90411"/>
                  </a:lnTo>
                  <a:cubicBezTo>
                    <a:pt x="197176" y="75214"/>
                    <a:pt x="184856" y="62895"/>
                    <a:pt x="169659" y="62895"/>
                  </a:cubicBezTo>
                  <a:lnTo>
                    <a:pt x="134281" y="62895"/>
                  </a:lnTo>
                  <a:cubicBezTo>
                    <a:pt x="132110" y="62895"/>
                    <a:pt x="130350" y="61135"/>
                    <a:pt x="130350" y="58964"/>
                  </a:cubicBezTo>
                  <a:cubicBezTo>
                    <a:pt x="130479" y="56977"/>
                    <a:pt x="129800" y="55022"/>
                    <a:pt x="128468" y="53542"/>
                  </a:cubicBezTo>
                  <a:cubicBezTo>
                    <a:pt x="127136" y="52062"/>
                    <a:pt x="125264" y="51182"/>
                    <a:pt x="123274" y="51102"/>
                  </a:cubicBezTo>
                  <a:lnTo>
                    <a:pt x="66668" y="51102"/>
                  </a:lnTo>
                  <a:cubicBezTo>
                    <a:pt x="62561" y="51355"/>
                    <a:pt x="59413" y="54852"/>
                    <a:pt x="59593" y="58964"/>
                  </a:cubicBezTo>
                  <a:lnTo>
                    <a:pt x="59593" y="90411"/>
                  </a:lnTo>
                  <a:cubicBezTo>
                    <a:pt x="59413" y="94523"/>
                    <a:pt x="62561" y="98020"/>
                    <a:pt x="66668" y="98273"/>
                  </a:cubicBezTo>
                  <a:lnTo>
                    <a:pt x="123274" y="98273"/>
                  </a:lnTo>
                  <a:cubicBezTo>
                    <a:pt x="125264" y="98193"/>
                    <a:pt x="127136" y="97313"/>
                    <a:pt x="128468" y="95833"/>
                  </a:cubicBezTo>
                  <a:cubicBezTo>
                    <a:pt x="129800" y="94353"/>
                    <a:pt x="130479" y="92398"/>
                    <a:pt x="130350" y="90411"/>
                  </a:cubicBezTo>
                  <a:cubicBezTo>
                    <a:pt x="130350" y="88240"/>
                    <a:pt x="132110" y="86480"/>
                    <a:pt x="134281" y="86480"/>
                  </a:cubicBezTo>
                  <a:lnTo>
                    <a:pt x="169659" y="86480"/>
                  </a:lnTo>
                  <a:cubicBezTo>
                    <a:pt x="171830" y="86480"/>
                    <a:pt x="173590" y="88240"/>
                    <a:pt x="173590" y="90411"/>
                  </a:cubicBezTo>
                  <a:lnTo>
                    <a:pt x="173590" y="216202"/>
                  </a:lnTo>
                  <a:cubicBezTo>
                    <a:pt x="173590" y="218373"/>
                    <a:pt x="171830" y="220133"/>
                    <a:pt x="169659" y="220133"/>
                  </a:cubicBezTo>
                  <a:lnTo>
                    <a:pt x="134281" y="220133"/>
                  </a:lnTo>
                  <a:cubicBezTo>
                    <a:pt x="132110" y="220133"/>
                    <a:pt x="130350" y="218373"/>
                    <a:pt x="130350" y="216202"/>
                  </a:cubicBezTo>
                  <a:cubicBezTo>
                    <a:pt x="130479" y="214215"/>
                    <a:pt x="129800" y="212260"/>
                    <a:pt x="128468" y="210780"/>
                  </a:cubicBezTo>
                  <a:cubicBezTo>
                    <a:pt x="127136" y="209300"/>
                    <a:pt x="125264" y="208420"/>
                    <a:pt x="123274" y="208340"/>
                  </a:cubicBezTo>
                  <a:lnTo>
                    <a:pt x="66668" y="208340"/>
                  </a:lnTo>
                  <a:cubicBezTo>
                    <a:pt x="62561" y="208593"/>
                    <a:pt x="59413" y="212090"/>
                    <a:pt x="59593" y="216202"/>
                  </a:cubicBezTo>
                  <a:close/>
                  <a:moveTo>
                    <a:pt x="312432" y="225164"/>
                  </a:moveTo>
                  <a:cubicBezTo>
                    <a:pt x="311672" y="224451"/>
                    <a:pt x="311240" y="223455"/>
                    <a:pt x="311240" y="222413"/>
                  </a:cubicBezTo>
                  <a:cubicBezTo>
                    <a:pt x="311240" y="221370"/>
                    <a:pt x="311672" y="220374"/>
                    <a:pt x="312432" y="219661"/>
                  </a:cubicBezTo>
                  <a:lnTo>
                    <a:pt x="313532" y="218560"/>
                  </a:lnTo>
                  <a:cubicBezTo>
                    <a:pt x="325256" y="206794"/>
                    <a:pt x="344298" y="206758"/>
                    <a:pt x="356065" y="218482"/>
                  </a:cubicBezTo>
                  <a:cubicBezTo>
                    <a:pt x="367832" y="230205"/>
                    <a:pt x="367867" y="249248"/>
                    <a:pt x="356144" y="261015"/>
                  </a:cubicBezTo>
                  <a:lnTo>
                    <a:pt x="355043" y="262115"/>
                  </a:lnTo>
                  <a:cubicBezTo>
                    <a:pt x="354302" y="262884"/>
                    <a:pt x="353280" y="263318"/>
                    <a:pt x="352213" y="263318"/>
                  </a:cubicBezTo>
                  <a:cubicBezTo>
                    <a:pt x="351145" y="263318"/>
                    <a:pt x="350123" y="262884"/>
                    <a:pt x="349383" y="262115"/>
                  </a:cubicBezTo>
                  <a:close/>
                  <a:moveTo>
                    <a:pt x="0" y="0"/>
                  </a:moveTo>
                  <a:moveTo>
                    <a:pt x="219645" y="312384"/>
                  </a:moveTo>
                  <a:lnTo>
                    <a:pt x="295686" y="236344"/>
                  </a:lnTo>
                  <a:cubicBezTo>
                    <a:pt x="295686" y="236344"/>
                    <a:pt x="298469" y="233561"/>
                    <a:pt x="301252" y="236344"/>
                  </a:cubicBezTo>
                  <a:lnTo>
                    <a:pt x="338282" y="273358"/>
                  </a:lnTo>
                  <a:cubicBezTo>
                    <a:pt x="338282" y="273358"/>
                    <a:pt x="341049" y="276141"/>
                    <a:pt x="338282" y="278924"/>
                  </a:cubicBezTo>
                  <a:lnTo>
                    <a:pt x="262225" y="354964"/>
                  </a:lnTo>
                  <a:cubicBezTo>
                    <a:pt x="262225" y="354964"/>
                    <a:pt x="259442" y="357748"/>
                    <a:pt x="256659" y="354964"/>
                  </a:cubicBezTo>
                  <a:lnTo>
                    <a:pt x="219645" y="317951"/>
                  </a:lnTo>
                  <a:cubicBezTo>
                    <a:pt x="219645" y="317951"/>
                    <a:pt x="216862" y="315168"/>
                    <a:pt x="219645" y="312384"/>
                  </a:cubicBezTo>
                  <a:moveTo>
                    <a:pt x="0" y="0"/>
                  </a:moveTo>
                  <a:moveTo>
                    <a:pt x="208969" y="374069"/>
                  </a:moveTo>
                  <a:cubicBezTo>
                    <a:pt x="206628" y="374014"/>
                    <a:pt x="204427" y="372938"/>
                    <a:pt x="202946" y="371124"/>
                  </a:cubicBezTo>
                  <a:cubicBezTo>
                    <a:pt x="201465" y="369311"/>
                    <a:pt x="200850" y="366940"/>
                    <a:pt x="201264" y="364635"/>
                  </a:cubicBezTo>
                  <a:lnTo>
                    <a:pt x="206925" y="336646"/>
                  </a:lnTo>
                  <a:cubicBezTo>
                    <a:pt x="207203" y="335237"/>
                    <a:pt x="208228" y="334091"/>
                    <a:pt x="209598" y="333659"/>
                  </a:cubicBezTo>
                  <a:cubicBezTo>
                    <a:pt x="210984" y="333318"/>
                    <a:pt x="212449" y="333669"/>
                    <a:pt x="213529" y="334602"/>
                  </a:cubicBezTo>
                  <a:lnTo>
                    <a:pt x="240574" y="361647"/>
                  </a:lnTo>
                  <a:cubicBezTo>
                    <a:pt x="241358" y="362556"/>
                    <a:pt x="241703" y="363763"/>
                    <a:pt x="241517" y="364949"/>
                  </a:cubicBezTo>
                  <a:cubicBezTo>
                    <a:pt x="241192" y="366385"/>
                    <a:pt x="239993" y="367458"/>
                    <a:pt x="238530" y="367622"/>
                  </a:cubicBezTo>
                  <a:lnTo>
                    <a:pt x="210541" y="373283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93" name="Rounded Rectangle 20">
              <a:extLst>
                <a:ext uri="{FF2B5EF4-FFF2-40B4-BE49-F238E27FC236}">
                  <a16:creationId xmlns:a16="http://schemas.microsoft.com/office/drawing/2014/main" id="{07B16A44-0E09-8822-1D74-E68369B689B0}"/>
                </a:ext>
              </a:extLst>
            </p:cNvPr>
            <p:cNvSpPr/>
            <p:nvPr/>
          </p:nvSpPr>
          <p:spPr>
            <a:xfrm>
              <a:off x="2281095" y="5404083"/>
              <a:ext cx="50180" cy="50180"/>
            </a:xfrm>
            <a:custGeom>
              <a:avLst/>
              <a:gdLst/>
              <a:ahLst/>
              <a:cxnLst/>
              <a:rect l="0" t="0" r="0" b="0"/>
              <a:pathLst>
                <a:path w="50180" h="50180">
                  <a:moveTo>
                    <a:pt x="50180" y="25090"/>
                  </a:moveTo>
                  <a:cubicBezTo>
                    <a:pt x="50180" y="38947"/>
                    <a:pt x="38947" y="50180"/>
                    <a:pt x="25090" y="50180"/>
                  </a:cubicBezTo>
                  <a:cubicBezTo>
                    <a:pt x="11232" y="50180"/>
                    <a:pt x="0" y="38947"/>
                    <a:pt x="0" y="25090"/>
                  </a:cubicBezTo>
                  <a:cubicBezTo>
                    <a:pt x="0" y="11232"/>
                    <a:pt x="11232" y="0"/>
                    <a:pt x="25090" y="0"/>
                  </a:cubicBezTo>
                  <a:cubicBezTo>
                    <a:pt x="38947" y="0"/>
                    <a:pt x="50180" y="11232"/>
                    <a:pt x="50180" y="2509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4" name="Rounded Rectangle 21">
              <a:extLst>
                <a:ext uri="{FF2B5EF4-FFF2-40B4-BE49-F238E27FC236}">
                  <a16:creationId xmlns:a16="http://schemas.microsoft.com/office/drawing/2014/main" id="{AC901317-2092-AC91-E9E2-E98EE98AE768}"/>
                </a:ext>
              </a:extLst>
            </p:cNvPr>
            <p:cNvSpPr/>
            <p:nvPr/>
          </p:nvSpPr>
          <p:spPr>
            <a:xfrm>
              <a:off x="2306185" y="5228484"/>
              <a:ext cx="8363" cy="175631"/>
            </a:xfrm>
            <a:custGeom>
              <a:avLst/>
              <a:gdLst/>
              <a:ahLst/>
              <a:cxnLst/>
              <a:rect l="0" t="0" r="0" b="0"/>
              <a:pathLst>
                <a:path w="8363" h="175631">
                  <a:moveTo>
                    <a:pt x="0" y="0"/>
                  </a:moveTo>
                  <a:lnTo>
                    <a:pt x="0" y="87815"/>
                  </a:lnTo>
                  <a:lnTo>
                    <a:pt x="0" y="175631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99" name="TextBox 65">
            <a:extLst>
              <a:ext uri="{FF2B5EF4-FFF2-40B4-BE49-F238E27FC236}">
                <a16:creationId xmlns:a16="http://schemas.microsoft.com/office/drawing/2014/main" id="{1A60E164-EFC2-4CEC-A261-0A43EDE314CB}"/>
              </a:ext>
            </a:extLst>
          </p:cNvPr>
          <p:cNvSpPr txBox="1"/>
          <p:nvPr/>
        </p:nvSpPr>
        <p:spPr>
          <a:xfrm>
            <a:off x="3724927" y="1720348"/>
            <a:ext cx="193672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fr-FR" b="0" noProof="0" dirty="0">
                <a:solidFill>
                  <a:srgbClr val="374840"/>
                </a:solidFill>
                <a:latin typeface="Roboto"/>
              </a:rPr>
              <a:t>Evaluation des besoins et capacités nationales (NAQ)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A9F7487-30DC-00F1-BBC3-40CBF9C152E7}"/>
              </a:ext>
            </a:extLst>
          </p:cNvPr>
          <p:cNvSpPr txBox="1"/>
          <p:nvPr/>
        </p:nvSpPr>
        <p:spPr>
          <a:xfrm>
            <a:off x="3799899" y="3366945"/>
            <a:ext cx="12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noProof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54682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01A5-B5F1-9A33-E9ED-1D9613E21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2A0A-087D-3A71-F5C8-94CFEBCB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fr-FR" sz="2800" noProof="0" dirty="0"/>
              <a:t>OBJECTIFS RECHERCHÉS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872D2-3CB3-4F18-54D6-61CA85EFE190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noProof="0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D9111A89-60CA-5B16-067F-B8B3B77E42B1}"/>
              </a:ext>
            </a:extLst>
          </p:cNvPr>
          <p:cNvGrpSpPr/>
          <p:nvPr/>
        </p:nvGrpSpPr>
        <p:grpSpPr>
          <a:xfrm>
            <a:off x="5003320" y="2088067"/>
            <a:ext cx="685800" cy="685800"/>
            <a:chOff x="2701206" y="1379073"/>
            <a:chExt cx="685800" cy="685800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02943741-E579-CC29-B62E-7016B2DDC688}"/>
                </a:ext>
              </a:extLst>
            </p:cNvPr>
            <p:cNvSpPr/>
            <p:nvPr/>
          </p:nvSpPr>
          <p:spPr>
            <a:xfrm>
              <a:off x="2701206" y="137907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2A8F410-3E9B-E50E-CDB4-017A55FB9BA0}"/>
                </a:ext>
              </a:extLst>
            </p:cNvPr>
            <p:cNvSpPr/>
            <p:nvPr/>
          </p:nvSpPr>
          <p:spPr>
            <a:xfrm>
              <a:off x="2701206" y="137907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86707787-B7C0-5BF9-6B51-CCE3540A5A3C}"/>
              </a:ext>
            </a:extLst>
          </p:cNvPr>
          <p:cNvGrpSpPr/>
          <p:nvPr/>
        </p:nvGrpSpPr>
        <p:grpSpPr>
          <a:xfrm>
            <a:off x="4138617" y="2954087"/>
            <a:ext cx="685800" cy="685800"/>
            <a:chOff x="1836503" y="2245093"/>
            <a:chExt cx="685800" cy="685800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4D263FCD-09E1-6AFD-EDA2-5C19D5233914}"/>
                </a:ext>
              </a:extLst>
            </p:cNvPr>
            <p:cNvSpPr/>
            <p:nvPr/>
          </p:nvSpPr>
          <p:spPr>
            <a:xfrm>
              <a:off x="1836503" y="224509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29515B3C-64B3-C641-931F-F920E7952EEF}"/>
                </a:ext>
              </a:extLst>
            </p:cNvPr>
            <p:cNvSpPr/>
            <p:nvPr/>
          </p:nvSpPr>
          <p:spPr>
            <a:xfrm>
              <a:off x="1836503" y="224509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DF9BED62-2C19-5BA6-041D-F9AB96F6333F}"/>
              </a:ext>
            </a:extLst>
          </p:cNvPr>
          <p:cNvGrpSpPr/>
          <p:nvPr/>
        </p:nvGrpSpPr>
        <p:grpSpPr>
          <a:xfrm>
            <a:off x="4138616" y="4178828"/>
            <a:ext cx="685800" cy="685800"/>
            <a:chOff x="1836502" y="3469834"/>
            <a:chExt cx="685800" cy="6858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AAD3F9D-E5A8-AF31-47A7-7F74136A4068}"/>
                </a:ext>
              </a:extLst>
            </p:cNvPr>
            <p:cNvSpPr/>
            <p:nvPr/>
          </p:nvSpPr>
          <p:spPr>
            <a:xfrm>
              <a:off x="1836502" y="3469834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E004C632-F94D-33C5-67D2-3A566C2E4EB5}"/>
                </a:ext>
              </a:extLst>
            </p:cNvPr>
            <p:cNvSpPr/>
            <p:nvPr/>
          </p:nvSpPr>
          <p:spPr>
            <a:xfrm>
              <a:off x="1836502" y="3469834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88D6CD19-2247-FF68-260F-41DB20347B16}"/>
              </a:ext>
            </a:extLst>
          </p:cNvPr>
          <p:cNvGrpSpPr/>
          <p:nvPr/>
        </p:nvGrpSpPr>
        <p:grpSpPr>
          <a:xfrm>
            <a:off x="5004643" y="5044850"/>
            <a:ext cx="685800" cy="685800"/>
            <a:chOff x="2702529" y="4335856"/>
            <a:chExt cx="685800" cy="685800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A93D8C4A-D620-0A63-8CD0-CC736EEA028E}"/>
                </a:ext>
              </a:extLst>
            </p:cNvPr>
            <p:cNvSpPr/>
            <p:nvPr/>
          </p:nvSpPr>
          <p:spPr>
            <a:xfrm>
              <a:off x="2702529" y="4335856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DE58A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AA86280F-7099-5AC3-893E-79465A0177DA}"/>
                </a:ext>
              </a:extLst>
            </p:cNvPr>
            <p:cNvSpPr/>
            <p:nvPr/>
          </p:nvSpPr>
          <p:spPr>
            <a:xfrm>
              <a:off x="2702529" y="4335856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ED145E4A-723C-1BB7-5754-F6CC9226AAAA}"/>
              </a:ext>
            </a:extLst>
          </p:cNvPr>
          <p:cNvGrpSpPr/>
          <p:nvPr/>
        </p:nvGrpSpPr>
        <p:grpSpPr>
          <a:xfrm>
            <a:off x="6229382" y="5044850"/>
            <a:ext cx="685800" cy="685800"/>
            <a:chOff x="3927268" y="4335856"/>
            <a:chExt cx="685800" cy="685800"/>
          </a:xfrm>
        </p:grpSpPr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21202149-941B-89DF-A852-93B3828A95DF}"/>
                </a:ext>
              </a:extLst>
            </p:cNvPr>
            <p:cNvSpPr/>
            <p:nvPr/>
          </p:nvSpPr>
          <p:spPr>
            <a:xfrm>
              <a:off x="3927268" y="4335856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93CC5E8C-5E7B-8DF6-EF50-3B4B3C308BF7}"/>
                </a:ext>
              </a:extLst>
            </p:cNvPr>
            <p:cNvSpPr/>
            <p:nvPr/>
          </p:nvSpPr>
          <p:spPr>
            <a:xfrm>
              <a:off x="3927268" y="4335856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2EE80148-D650-AE5F-1505-C4DF6CBE8783}"/>
              </a:ext>
            </a:extLst>
          </p:cNvPr>
          <p:cNvGrpSpPr/>
          <p:nvPr/>
        </p:nvGrpSpPr>
        <p:grpSpPr>
          <a:xfrm>
            <a:off x="7095401" y="4178828"/>
            <a:ext cx="685800" cy="685800"/>
            <a:chOff x="4793287" y="3469834"/>
            <a:chExt cx="685800" cy="685800"/>
          </a:xfrm>
        </p:grpSpPr>
        <p:sp>
          <p:nvSpPr>
            <p:cNvPr id="23" name="Rounded Rectangle 16">
              <a:extLst>
                <a:ext uri="{FF2B5EF4-FFF2-40B4-BE49-F238E27FC236}">
                  <a16:creationId xmlns:a16="http://schemas.microsoft.com/office/drawing/2014/main" id="{E2D541E2-0C22-FFCF-498C-65A1A7A08050}"/>
                </a:ext>
              </a:extLst>
            </p:cNvPr>
            <p:cNvSpPr/>
            <p:nvPr/>
          </p:nvSpPr>
          <p:spPr>
            <a:xfrm>
              <a:off x="4793287" y="3469834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75AD87E8-3BF5-D3B3-F736-AF40EE5B0CE6}"/>
                </a:ext>
              </a:extLst>
            </p:cNvPr>
            <p:cNvSpPr/>
            <p:nvPr/>
          </p:nvSpPr>
          <p:spPr>
            <a:xfrm>
              <a:off x="4793287" y="3469834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0546F5F6-9682-0957-D8ED-8AFF709606B6}"/>
              </a:ext>
            </a:extLst>
          </p:cNvPr>
          <p:cNvGrpSpPr/>
          <p:nvPr/>
        </p:nvGrpSpPr>
        <p:grpSpPr>
          <a:xfrm>
            <a:off x="7095401" y="2954084"/>
            <a:ext cx="685800" cy="685800"/>
            <a:chOff x="4793287" y="2245090"/>
            <a:chExt cx="685800" cy="685800"/>
          </a:xfrm>
        </p:grpSpPr>
        <p:sp>
          <p:nvSpPr>
            <p:cNvPr id="26" name="Rounded Rectangle 19">
              <a:extLst>
                <a:ext uri="{FF2B5EF4-FFF2-40B4-BE49-F238E27FC236}">
                  <a16:creationId xmlns:a16="http://schemas.microsoft.com/office/drawing/2014/main" id="{47118CD5-52A4-CA29-7662-DB1F74E24E26}"/>
                </a:ext>
              </a:extLst>
            </p:cNvPr>
            <p:cNvSpPr/>
            <p:nvPr/>
          </p:nvSpPr>
          <p:spPr>
            <a:xfrm>
              <a:off x="4793287" y="224509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433DFBC2-2634-D32A-7C16-C9ACB76235A0}"/>
                </a:ext>
              </a:extLst>
            </p:cNvPr>
            <p:cNvSpPr/>
            <p:nvPr/>
          </p:nvSpPr>
          <p:spPr>
            <a:xfrm>
              <a:off x="4793287" y="224509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4106299F-2BCE-8F1F-4C0F-7FF79913F9E8}"/>
              </a:ext>
            </a:extLst>
          </p:cNvPr>
          <p:cNvGrpSpPr/>
          <p:nvPr/>
        </p:nvGrpSpPr>
        <p:grpSpPr>
          <a:xfrm>
            <a:off x="6228062" y="2088067"/>
            <a:ext cx="685800" cy="685800"/>
            <a:chOff x="3925948" y="1379073"/>
            <a:chExt cx="685800" cy="685800"/>
          </a:xfrm>
        </p:grpSpPr>
        <p:sp>
          <p:nvSpPr>
            <p:cNvPr id="29" name="Rounded Rectangle 22">
              <a:extLst>
                <a:ext uri="{FF2B5EF4-FFF2-40B4-BE49-F238E27FC236}">
                  <a16:creationId xmlns:a16="http://schemas.microsoft.com/office/drawing/2014/main" id="{42C2DCF4-06DD-9757-BF2B-6D123F9F080C}"/>
                </a:ext>
              </a:extLst>
            </p:cNvPr>
            <p:cNvSpPr/>
            <p:nvPr/>
          </p:nvSpPr>
          <p:spPr>
            <a:xfrm>
              <a:off x="3925948" y="137907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30" name="Rounded Rectangle 23">
              <a:extLst>
                <a:ext uri="{FF2B5EF4-FFF2-40B4-BE49-F238E27FC236}">
                  <a16:creationId xmlns:a16="http://schemas.microsoft.com/office/drawing/2014/main" id="{8A9A9552-D3D7-DA5D-A0D7-5C8620DB04D8}"/>
                </a:ext>
              </a:extLst>
            </p:cNvPr>
            <p:cNvSpPr/>
            <p:nvPr/>
          </p:nvSpPr>
          <p:spPr>
            <a:xfrm>
              <a:off x="3925948" y="1379073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342900"/>
                  </a:moveTo>
                  <a:cubicBezTo>
                    <a:pt x="0" y="153521"/>
                    <a:pt x="153521" y="0"/>
                    <a:pt x="342900" y="0"/>
                  </a:cubicBezTo>
                  <a:cubicBezTo>
                    <a:pt x="532278" y="0"/>
                    <a:pt x="685800" y="153521"/>
                    <a:pt x="685800" y="342900"/>
                  </a:cubicBezTo>
                  <a:cubicBezTo>
                    <a:pt x="685800" y="532278"/>
                    <a:pt x="532278" y="685800"/>
                    <a:pt x="342900" y="685800"/>
                  </a:cubicBezTo>
                  <a:cubicBezTo>
                    <a:pt x="153521" y="685800"/>
                    <a:pt x="0" y="532278"/>
                    <a:pt x="0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0B9414CE-0A07-C1F7-5C16-A1472E102E54}"/>
              </a:ext>
            </a:extLst>
          </p:cNvPr>
          <p:cNvGrpSpPr/>
          <p:nvPr/>
        </p:nvGrpSpPr>
        <p:grpSpPr>
          <a:xfrm>
            <a:off x="4973961" y="2922686"/>
            <a:ext cx="1972466" cy="1972467"/>
            <a:chOff x="2671847" y="2213692"/>
            <a:chExt cx="1972466" cy="1972467"/>
          </a:xfrm>
        </p:grpSpPr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654B80BB-8F83-ABA0-1FA1-4146F7EBC375}"/>
                </a:ext>
              </a:extLst>
            </p:cNvPr>
            <p:cNvSpPr/>
            <p:nvPr/>
          </p:nvSpPr>
          <p:spPr>
            <a:xfrm>
              <a:off x="2671847" y="2213692"/>
              <a:ext cx="1972465" cy="1972465"/>
            </a:xfrm>
            <a:custGeom>
              <a:avLst/>
              <a:gdLst/>
              <a:ahLst/>
              <a:cxnLst/>
              <a:rect l="0" t="0" r="0" b="0"/>
              <a:pathLst>
                <a:path w="1972465" h="1972465">
                  <a:moveTo>
                    <a:pt x="742634" y="75900"/>
                  </a:moveTo>
                  <a:lnTo>
                    <a:pt x="679482" y="102058"/>
                  </a:lnTo>
                  <a:lnTo>
                    <a:pt x="775454" y="333754"/>
                  </a:lnTo>
                  <a:cubicBezTo>
                    <a:pt x="841723" y="312426"/>
                    <a:pt x="912394" y="300908"/>
                    <a:pt x="985751" y="300908"/>
                  </a:cubicBezTo>
                  <a:cubicBezTo>
                    <a:pt x="1059551" y="300908"/>
                    <a:pt x="1130617" y="312562"/>
                    <a:pt x="1197225" y="334133"/>
                  </a:cubicBezTo>
                  <a:lnTo>
                    <a:pt x="1293304" y="102189"/>
                  </a:lnTo>
                  <a:lnTo>
                    <a:pt x="1230782" y="76291"/>
                  </a:lnTo>
                  <a:lnTo>
                    <a:pt x="1395136" y="391"/>
                  </a:lnTo>
                  <a:lnTo>
                    <a:pt x="1457686" y="170279"/>
                  </a:lnTo>
                  <a:lnTo>
                    <a:pt x="1394536" y="144120"/>
                  </a:lnTo>
                  <a:lnTo>
                    <a:pt x="1298419" y="376166"/>
                  </a:lnTo>
                  <a:cubicBezTo>
                    <a:pt x="1426311" y="441793"/>
                    <a:pt x="1530896" y="546425"/>
                    <a:pt x="1596456" y="674356"/>
                  </a:cubicBezTo>
                  <a:lnTo>
                    <a:pt x="1828476" y="578251"/>
                  </a:lnTo>
                  <a:lnTo>
                    <a:pt x="1802577" y="515727"/>
                  </a:lnTo>
                  <a:lnTo>
                    <a:pt x="1972465" y="578276"/>
                  </a:lnTo>
                  <a:lnTo>
                    <a:pt x="1896570" y="742634"/>
                  </a:lnTo>
                  <a:lnTo>
                    <a:pt x="1870405" y="679482"/>
                  </a:lnTo>
                  <a:lnTo>
                    <a:pt x="1638433" y="775567"/>
                  </a:lnTo>
                  <a:cubicBezTo>
                    <a:pt x="1659940" y="842080"/>
                    <a:pt x="1671551" y="913037"/>
                    <a:pt x="1671551" y="986704"/>
                  </a:cubicBezTo>
                  <a:cubicBezTo>
                    <a:pt x="1671551" y="1060189"/>
                    <a:pt x="1659997" y="1130969"/>
                    <a:pt x="1638604" y="1197340"/>
                  </a:cubicBezTo>
                  <a:lnTo>
                    <a:pt x="1870271" y="1293304"/>
                  </a:lnTo>
                  <a:lnTo>
                    <a:pt x="1896170" y="1230782"/>
                  </a:lnTo>
                  <a:lnTo>
                    <a:pt x="1972075" y="1395136"/>
                  </a:lnTo>
                  <a:lnTo>
                    <a:pt x="1802187" y="1457686"/>
                  </a:lnTo>
                  <a:lnTo>
                    <a:pt x="1828342" y="1394536"/>
                  </a:lnTo>
                  <a:lnTo>
                    <a:pt x="1596704" y="1298581"/>
                  </a:lnTo>
                  <a:cubicBezTo>
                    <a:pt x="1531153" y="1426730"/>
                    <a:pt x="1426483" y="1531534"/>
                    <a:pt x="1298438" y="1597237"/>
                  </a:cubicBezTo>
                  <a:lnTo>
                    <a:pt x="1394212" y="1828476"/>
                  </a:lnTo>
                  <a:lnTo>
                    <a:pt x="1456734" y="1802577"/>
                  </a:lnTo>
                  <a:lnTo>
                    <a:pt x="1394193" y="1972465"/>
                  </a:lnTo>
                  <a:lnTo>
                    <a:pt x="1229829" y="1896570"/>
                  </a:lnTo>
                  <a:lnTo>
                    <a:pt x="1292980" y="1870405"/>
                  </a:lnTo>
                  <a:lnTo>
                    <a:pt x="1197244" y="1639281"/>
                  </a:lnTo>
                  <a:cubicBezTo>
                    <a:pt x="1130636" y="1660855"/>
                    <a:pt x="1059551" y="1672504"/>
                    <a:pt x="985751" y="1672504"/>
                  </a:cubicBezTo>
                  <a:cubicBezTo>
                    <a:pt x="912144" y="1672504"/>
                    <a:pt x="841243" y="1660912"/>
                    <a:pt x="774777" y="1639442"/>
                  </a:cubicBezTo>
                  <a:lnTo>
                    <a:pt x="679164" y="1870271"/>
                  </a:lnTo>
                  <a:lnTo>
                    <a:pt x="741688" y="1896170"/>
                  </a:lnTo>
                  <a:lnTo>
                    <a:pt x="577330" y="1972075"/>
                  </a:lnTo>
                  <a:lnTo>
                    <a:pt x="514781" y="1802187"/>
                  </a:lnTo>
                  <a:lnTo>
                    <a:pt x="577933" y="1828342"/>
                  </a:lnTo>
                  <a:lnTo>
                    <a:pt x="673556" y="1597485"/>
                  </a:lnTo>
                  <a:cubicBezTo>
                    <a:pt x="545298" y="1531800"/>
                    <a:pt x="440446" y="1426892"/>
                    <a:pt x="374818" y="1298600"/>
                  </a:cubicBezTo>
                  <a:lnTo>
                    <a:pt x="143990" y="1394212"/>
                  </a:lnTo>
                  <a:lnTo>
                    <a:pt x="169888" y="1456734"/>
                  </a:lnTo>
                  <a:lnTo>
                    <a:pt x="0" y="1394193"/>
                  </a:lnTo>
                  <a:lnTo>
                    <a:pt x="75899" y="1229829"/>
                  </a:lnTo>
                  <a:lnTo>
                    <a:pt x="102058" y="1292980"/>
                  </a:lnTo>
                  <a:lnTo>
                    <a:pt x="332913" y="1197359"/>
                  </a:lnTo>
                  <a:cubicBezTo>
                    <a:pt x="311514" y="1130988"/>
                    <a:pt x="299954" y="1060199"/>
                    <a:pt x="299954" y="986704"/>
                  </a:cubicBezTo>
                  <a:cubicBezTo>
                    <a:pt x="299954" y="912787"/>
                    <a:pt x="311649" y="841597"/>
                    <a:pt x="333291" y="774889"/>
                  </a:cubicBezTo>
                  <a:lnTo>
                    <a:pt x="102189" y="679164"/>
                  </a:lnTo>
                  <a:lnTo>
                    <a:pt x="76292" y="741688"/>
                  </a:lnTo>
                  <a:lnTo>
                    <a:pt x="391" y="577330"/>
                  </a:lnTo>
                  <a:lnTo>
                    <a:pt x="170280" y="514781"/>
                  </a:lnTo>
                  <a:lnTo>
                    <a:pt x="144121" y="577933"/>
                  </a:lnTo>
                  <a:lnTo>
                    <a:pt x="375377" y="673722"/>
                  </a:lnTo>
                  <a:cubicBezTo>
                    <a:pt x="441149" y="545713"/>
                    <a:pt x="546007" y="441086"/>
                    <a:pt x="674189" y="375604"/>
                  </a:cubicBezTo>
                  <a:lnTo>
                    <a:pt x="578251" y="143990"/>
                  </a:lnTo>
                  <a:lnTo>
                    <a:pt x="515727" y="169888"/>
                  </a:lnTo>
                  <a:lnTo>
                    <a:pt x="5782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F0A4B34F-207B-756C-6D23-F87FABF351CA}"/>
                </a:ext>
              </a:extLst>
            </p:cNvPr>
            <p:cNvSpPr/>
            <p:nvPr/>
          </p:nvSpPr>
          <p:spPr>
            <a:xfrm>
              <a:off x="2671847" y="2213692"/>
              <a:ext cx="1972466" cy="1972467"/>
            </a:xfrm>
            <a:custGeom>
              <a:avLst/>
              <a:gdLst/>
              <a:ahLst/>
              <a:cxnLst/>
              <a:rect l="0" t="0" r="0" b="0"/>
              <a:pathLst>
                <a:path w="1972466" h="1972467">
                  <a:moveTo>
                    <a:pt x="742634" y="75899"/>
                  </a:moveTo>
                  <a:lnTo>
                    <a:pt x="679483" y="102058"/>
                  </a:lnTo>
                  <a:lnTo>
                    <a:pt x="775454" y="333754"/>
                  </a:lnTo>
                  <a:cubicBezTo>
                    <a:pt x="841723" y="312426"/>
                    <a:pt x="912394" y="300908"/>
                    <a:pt x="985754" y="300908"/>
                  </a:cubicBezTo>
                  <a:cubicBezTo>
                    <a:pt x="1059548" y="300908"/>
                    <a:pt x="1130619" y="312562"/>
                    <a:pt x="1197228" y="334133"/>
                  </a:cubicBezTo>
                  <a:lnTo>
                    <a:pt x="1293302" y="102189"/>
                  </a:lnTo>
                  <a:lnTo>
                    <a:pt x="1230778" y="76291"/>
                  </a:lnTo>
                  <a:lnTo>
                    <a:pt x="1395137" y="391"/>
                  </a:lnTo>
                  <a:lnTo>
                    <a:pt x="1457685" y="170279"/>
                  </a:lnTo>
                  <a:lnTo>
                    <a:pt x="1394534" y="144120"/>
                  </a:lnTo>
                  <a:lnTo>
                    <a:pt x="1298417" y="376166"/>
                  </a:lnTo>
                  <a:cubicBezTo>
                    <a:pt x="1426311" y="441793"/>
                    <a:pt x="1530893" y="546425"/>
                    <a:pt x="1596456" y="674356"/>
                  </a:cubicBezTo>
                  <a:lnTo>
                    <a:pt x="1828476" y="578251"/>
                  </a:lnTo>
                  <a:lnTo>
                    <a:pt x="1802578" y="515727"/>
                  </a:lnTo>
                  <a:lnTo>
                    <a:pt x="1972466" y="578277"/>
                  </a:lnTo>
                  <a:lnTo>
                    <a:pt x="1896566" y="742634"/>
                  </a:lnTo>
                  <a:lnTo>
                    <a:pt x="1870408" y="679483"/>
                  </a:lnTo>
                  <a:lnTo>
                    <a:pt x="1638437" y="775568"/>
                  </a:lnTo>
                  <a:cubicBezTo>
                    <a:pt x="1659937" y="842080"/>
                    <a:pt x="1671554" y="913037"/>
                    <a:pt x="1671554" y="986708"/>
                  </a:cubicBezTo>
                  <a:cubicBezTo>
                    <a:pt x="1671554" y="1060191"/>
                    <a:pt x="1659996" y="1130974"/>
                    <a:pt x="1638600" y="1197340"/>
                  </a:cubicBezTo>
                  <a:lnTo>
                    <a:pt x="1870275" y="1293302"/>
                  </a:lnTo>
                  <a:lnTo>
                    <a:pt x="1896174" y="1230778"/>
                  </a:lnTo>
                  <a:lnTo>
                    <a:pt x="1972074" y="1395137"/>
                  </a:lnTo>
                  <a:lnTo>
                    <a:pt x="1802185" y="1457685"/>
                  </a:lnTo>
                  <a:lnTo>
                    <a:pt x="1828343" y="1394534"/>
                  </a:lnTo>
                  <a:lnTo>
                    <a:pt x="1596699" y="1298584"/>
                  </a:lnTo>
                  <a:cubicBezTo>
                    <a:pt x="1531154" y="1426725"/>
                    <a:pt x="1426479" y="1531533"/>
                    <a:pt x="1298434" y="1597241"/>
                  </a:cubicBezTo>
                  <a:lnTo>
                    <a:pt x="1394215" y="1828477"/>
                  </a:lnTo>
                  <a:lnTo>
                    <a:pt x="1456739" y="1802578"/>
                  </a:lnTo>
                  <a:lnTo>
                    <a:pt x="1394189" y="1972467"/>
                  </a:lnTo>
                  <a:lnTo>
                    <a:pt x="1229831" y="1896566"/>
                  </a:lnTo>
                  <a:lnTo>
                    <a:pt x="1292983" y="1870408"/>
                  </a:lnTo>
                  <a:lnTo>
                    <a:pt x="1197245" y="1639277"/>
                  </a:lnTo>
                  <a:cubicBezTo>
                    <a:pt x="1130631" y="1660851"/>
                    <a:pt x="1059554" y="1672508"/>
                    <a:pt x="985754" y="1672508"/>
                  </a:cubicBezTo>
                  <a:cubicBezTo>
                    <a:pt x="912144" y="1672508"/>
                    <a:pt x="841243" y="1660911"/>
                    <a:pt x="774777" y="1639443"/>
                  </a:cubicBezTo>
                  <a:lnTo>
                    <a:pt x="679164" y="1870274"/>
                  </a:lnTo>
                  <a:lnTo>
                    <a:pt x="741688" y="1896173"/>
                  </a:lnTo>
                  <a:lnTo>
                    <a:pt x="577330" y="1972073"/>
                  </a:lnTo>
                  <a:lnTo>
                    <a:pt x="514781" y="1802185"/>
                  </a:lnTo>
                  <a:lnTo>
                    <a:pt x="577933" y="1828343"/>
                  </a:lnTo>
                  <a:lnTo>
                    <a:pt x="673556" y="1597489"/>
                  </a:lnTo>
                  <a:cubicBezTo>
                    <a:pt x="545298" y="1531799"/>
                    <a:pt x="440446" y="1426897"/>
                    <a:pt x="374818" y="1298603"/>
                  </a:cubicBezTo>
                  <a:lnTo>
                    <a:pt x="143990" y="1394215"/>
                  </a:lnTo>
                  <a:lnTo>
                    <a:pt x="169888" y="1456739"/>
                  </a:lnTo>
                  <a:lnTo>
                    <a:pt x="0" y="1394189"/>
                  </a:lnTo>
                  <a:lnTo>
                    <a:pt x="75899" y="1229831"/>
                  </a:lnTo>
                  <a:lnTo>
                    <a:pt x="102058" y="1292983"/>
                  </a:lnTo>
                  <a:lnTo>
                    <a:pt x="332913" y="1197360"/>
                  </a:lnTo>
                  <a:cubicBezTo>
                    <a:pt x="311514" y="1130988"/>
                    <a:pt x="299954" y="1060198"/>
                    <a:pt x="299954" y="986708"/>
                  </a:cubicBezTo>
                  <a:cubicBezTo>
                    <a:pt x="299954" y="912787"/>
                    <a:pt x="311649" y="841597"/>
                    <a:pt x="333291" y="774889"/>
                  </a:cubicBezTo>
                  <a:lnTo>
                    <a:pt x="102189" y="679164"/>
                  </a:lnTo>
                  <a:lnTo>
                    <a:pt x="76292" y="741688"/>
                  </a:lnTo>
                  <a:lnTo>
                    <a:pt x="391" y="577330"/>
                  </a:lnTo>
                  <a:lnTo>
                    <a:pt x="170280" y="514781"/>
                  </a:lnTo>
                  <a:lnTo>
                    <a:pt x="144121" y="577933"/>
                  </a:lnTo>
                  <a:lnTo>
                    <a:pt x="375377" y="673722"/>
                  </a:lnTo>
                  <a:cubicBezTo>
                    <a:pt x="441149" y="545713"/>
                    <a:pt x="546007" y="441086"/>
                    <a:pt x="674189" y="375604"/>
                  </a:cubicBezTo>
                  <a:lnTo>
                    <a:pt x="578251" y="143990"/>
                  </a:lnTo>
                  <a:lnTo>
                    <a:pt x="515727" y="169888"/>
                  </a:lnTo>
                  <a:lnTo>
                    <a:pt x="578277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34" name="Rounded Rectangle 28">
            <a:extLst>
              <a:ext uri="{FF2B5EF4-FFF2-40B4-BE49-F238E27FC236}">
                <a16:creationId xmlns:a16="http://schemas.microsoft.com/office/drawing/2014/main" id="{22DF0FFE-BE9F-01D7-97F2-95440F8A95B9}"/>
              </a:ext>
            </a:extLst>
          </p:cNvPr>
          <p:cNvSpPr/>
          <p:nvPr/>
        </p:nvSpPr>
        <p:spPr>
          <a:xfrm>
            <a:off x="5616814" y="3566456"/>
            <a:ext cx="685800" cy="694973"/>
          </a:xfrm>
          <a:custGeom>
            <a:avLst/>
            <a:gdLst/>
            <a:ahLst/>
            <a:cxnLst/>
            <a:rect l="0" t="0" r="0" b="0"/>
            <a:pathLst>
              <a:path w="685800" h="694973">
                <a:moveTo>
                  <a:pt x="667147" y="546084"/>
                </a:moveTo>
                <a:cubicBezTo>
                  <a:pt x="670475" y="552955"/>
                  <a:pt x="670915" y="560873"/>
                  <a:pt x="668369" y="568070"/>
                </a:cubicBezTo>
                <a:cubicBezTo>
                  <a:pt x="648666" y="625936"/>
                  <a:pt x="600047" y="669221"/>
                  <a:pt x="540290" y="682097"/>
                </a:cubicBezTo>
                <a:cubicBezTo>
                  <a:pt x="480534" y="694973"/>
                  <a:pt x="418403" y="675552"/>
                  <a:pt x="376618" y="630935"/>
                </a:cubicBezTo>
                <a:cubicBezTo>
                  <a:pt x="375333" y="629441"/>
                  <a:pt x="373445" y="628602"/>
                  <a:pt x="371475" y="628649"/>
                </a:cubicBezTo>
                <a:cubicBezTo>
                  <a:pt x="369997" y="628573"/>
                  <a:pt x="368523" y="628867"/>
                  <a:pt x="367188" y="629507"/>
                </a:cubicBezTo>
                <a:lnTo>
                  <a:pt x="338613" y="658082"/>
                </a:lnTo>
                <a:cubicBezTo>
                  <a:pt x="334688" y="662351"/>
                  <a:pt x="328465" y="663619"/>
                  <a:pt x="323183" y="661225"/>
                </a:cubicBezTo>
                <a:cubicBezTo>
                  <a:pt x="317847" y="659033"/>
                  <a:pt x="314353" y="653848"/>
                  <a:pt x="314325" y="648080"/>
                </a:cubicBezTo>
                <a:lnTo>
                  <a:pt x="314325" y="520636"/>
                </a:lnTo>
                <a:cubicBezTo>
                  <a:pt x="314325" y="512745"/>
                  <a:pt x="320721" y="506348"/>
                  <a:pt x="328612" y="506348"/>
                </a:cubicBezTo>
                <a:lnTo>
                  <a:pt x="455771" y="506348"/>
                </a:lnTo>
                <a:cubicBezTo>
                  <a:pt x="461539" y="506377"/>
                  <a:pt x="466724" y="509871"/>
                  <a:pt x="468915" y="515207"/>
                </a:cubicBezTo>
                <a:cubicBezTo>
                  <a:pt x="471101" y="520603"/>
                  <a:pt x="469865" y="526782"/>
                  <a:pt x="465772" y="530923"/>
                </a:cubicBezTo>
                <a:lnTo>
                  <a:pt x="416623" y="580072"/>
                </a:lnTo>
                <a:cubicBezTo>
                  <a:pt x="415332" y="581359"/>
                  <a:pt x="414606" y="583107"/>
                  <a:pt x="414606" y="584930"/>
                </a:cubicBezTo>
                <a:cubicBezTo>
                  <a:pt x="414606" y="586753"/>
                  <a:pt x="415332" y="588501"/>
                  <a:pt x="416623" y="589787"/>
                </a:cubicBezTo>
                <a:cubicBezTo>
                  <a:pt x="444359" y="620728"/>
                  <a:pt x="486437" y="634615"/>
                  <a:pt x="527141" y="626263"/>
                </a:cubicBezTo>
                <a:cubicBezTo>
                  <a:pt x="567844" y="617910"/>
                  <a:pt x="601053" y="588574"/>
                  <a:pt x="614362" y="549211"/>
                </a:cubicBezTo>
                <a:cubicBezTo>
                  <a:pt x="619500" y="534305"/>
                  <a:pt x="635739" y="526377"/>
                  <a:pt x="650652" y="531494"/>
                </a:cubicBezTo>
                <a:cubicBezTo>
                  <a:pt x="657879" y="533959"/>
                  <a:pt x="663818" y="539212"/>
                  <a:pt x="667147" y="546084"/>
                </a:cubicBezTo>
                <a:close/>
                <a:moveTo>
                  <a:pt x="685800" y="349472"/>
                </a:moveTo>
                <a:lnTo>
                  <a:pt x="685800" y="476059"/>
                </a:lnTo>
                <a:cubicBezTo>
                  <a:pt x="685800" y="483950"/>
                  <a:pt x="679403" y="490347"/>
                  <a:pt x="671512" y="490347"/>
                </a:cubicBezTo>
                <a:lnTo>
                  <a:pt x="545211" y="490347"/>
                </a:lnTo>
                <a:cubicBezTo>
                  <a:pt x="539495" y="490266"/>
                  <a:pt x="534376" y="486786"/>
                  <a:pt x="532200" y="481500"/>
                </a:cubicBezTo>
                <a:cubicBezTo>
                  <a:pt x="530023" y="476214"/>
                  <a:pt x="531207" y="470140"/>
                  <a:pt x="535209" y="466058"/>
                </a:cubicBezTo>
                <a:lnTo>
                  <a:pt x="582644" y="418623"/>
                </a:lnTo>
                <a:cubicBezTo>
                  <a:pt x="585224" y="415789"/>
                  <a:pt x="585224" y="411457"/>
                  <a:pt x="582644" y="408622"/>
                </a:cubicBezTo>
                <a:cubicBezTo>
                  <a:pt x="554675" y="378173"/>
                  <a:pt x="512728" y="364720"/>
                  <a:pt x="472268" y="373223"/>
                </a:cubicBezTo>
                <a:cubicBezTo>
                  <a:pt x="431807" y="381725"/>
                  <a:pt x="398823" y="410925"/>
                  <a:pt x="385476" y="450056"/>
                </a:cubicBezTo>
                <a:cubicBezTo>
                  <a:pt x="382440" y="460065"/>
                  <a:pt x="374179" y="467615"/>
                  <a:pt x="363937" y="469741"/>
                </a:cubicBezTo>
                <a:cubicBezTo>
                  <a:pt x="353696" y="471866"/>
                  <a:pt x="343112" y="468226"/>
                  <a:pt x="336344" y="460251"/>
                </a:cubicBezTo>
                <a:cubicBezTo>
                  <a:pt x="329577" y="452276"/>
                  <a:pt x="327707" y="441241"/>
                  <a:pt x="331470" y="431482"/>
                </a:cubicBezTo>
                <a:cubicBezTo>
                  <a:pt x="351066" y="373718"/>
                  <a:pt x="399476" y="330430"/>
                  <a:pt x="459064" y="317390"/>
                </a:cubicBezTo>
                <a:cubicBezTo>
                  <a:pt x="518651" y="304350"/>
                  <a:pt x="580717" y="323460"/>
                  <a:pt x="622649" y="367760"/>
                </a:cubicBezTo>
                <a:cubicBezTo>
                  <a:pt x="623978" y="369193"/>
                  <a:pt x="625837" y="370020"/>
                  <a:pt x="627792" y="370046"/>
                </a:cubicBezTo>
                <a:cubicBezTo>
                  <a:pt x="629685" y="369986"/>
                  <a:pt x="631500" y="369280"/>
                  <a:pt x="632936" y="368045"/>
                </a:cubicBezTo>
                <a:lnTo>
                  <a:pt x="661511" y="339470"/>
                </a:lnTo>
                <a:cubicBezTo>
                  <a:pt x="665597" y="335495"/>
                  <a:pt x="671626" y="334267"/>
                  <a:pt x="676941" y="336327"/>
                </a:cubicBezTo>
                <a:cubicBezTo>
                  <a:pt x="682276" y="338519"/>
                  <a:pt x="685771" y="343704"/>
                  <a:pt x="685799" y="349472"/>
                </a:cubicBezTo>
                <a:close/>
                <a:moveTo>
                  <a:pt x="294608" y="475202"/>
                </a:moveTo>
                <a:lnTo>
                  <a:pt x="68294" y="475202"/>
                </a:lnTo>
                <a:cubicBezTo>
                  <a:pt x="30687" y="475202"/>
                  <a:pt x="157" y="444799"/>
                  <a:pt x="0" y="407193"/>
                </a:cubicBezTo>
                <a:lnTo>
                  <a:pt x="0" y="68294"/>
                </a:lnTo>
                <a:cubicBezTo>
                  <a:pt x="0" y="30576"/>
                  <a:pt x="30576" y="0"/>
                  <a:pt x="68294" y="0"/>
                </a:cubicBezTo>
                <a:lnTo>
                  <a:pt x="479488" y="0"/>
                </a:lnTo>
                <a:cubicBezTo>
                  <a:pt x="517094" y="157"/>
                  <a:pt x="547497" y="30687"/>
                  <a:pt x="547496" y="68294"/>
                </a:cubicBezTo>
                <a:lnTo>
                  <a:pt x="547497" y="277463"/>
                </a:lnTo>
                <a:cubicBezTo>
                  <a:pt x="533447" y="274027"/>
                  <a:pt x="519087" y="272017"/>
                  <a:pt x="504634" y="271462"/>
                </a:cubicBezTo>
                <a:lnTo>
                  <a:pt x="504634" y="242887"/>
                </a:lnTo>
                <a:lnTo>
                  <a:pt x="404622" y="242887"/>
                </a:lnTo>
                <a:lnTo>
                  <a:pt x="404622" y="291465"/>
                </a:lnTo>
                <a:cubicBezTo>
                  <a:pt x="371704" y="306642"/>
                  <a:pt x="343115" y="329827"/>
                  <a:pt x="321468" y="358902"/>
                </a:cubicBezTo>
                <a:lnTo>
                  <a:pt x="246030" y="358902"/>
                </a:lnTo>
                <a:lnTo>
                  <a:pt x="246030" y="432339"/>
                </a:lnTo>
                <a:lnTo>
                  <a:pt x="285750" y="432339"/>
                </a:lnTo>
                <a:cubicBezTo>
                  <a:pt x="284270" y="446329"/>
                  <a:pt x="286954" y="460445"/>
                  <a:pt x="293465" y="472916"/>
                </a:cubicBezTo>
                <a:close/>
                <a:moveTo>
                  <a:pt x="404622" y="200025"/>
                </a:moveTo>
                <a:lnTo>
                  <a:pt x="504634" y="200025"/>
                </a:lnTo>
                <a:lnTo>
                  <a:pt x="504634" y="126587"/>
                </a:lnTo>
                <a:lnTo>
                  <a:pt x="404622" y="126587"/>
                </a:lnTo>
                <a:close/>
                <a:moveTo>
                  <a:pt x="246030" y="200025"/>
                </a:moveTo>
                <a:lnTo>
                  <a:pt x="361759" y="200025"/>
                </a:lnTo>
                <a:lnTo>
                  <a:pt x="361759" y="126587"/>
                </a:lnTo>
                <a:lnTo>
                  <a:pt x="246030" y="126587"/>
                </a:lnTo>
                <a:close/>
                <a:moveTo>
                  <a:pt x="246030" y="316039"/>
                </a:moveTo>
                <a:lnTo>
                  <a:pt x="361759" y="316039"/>
                </a:lnTo>
                <a:lnTo>
                  <a:pt x="361759" y="242887"/>
                </a:lnTo>
                <a:lnTo>
                  <a:pt x="246030" y="242887"/>
                </a:lnTo>
                <a:close/>
                <a:moveTo>
                  <a:pt x="203168" y="358902"/>
                </a:moveTo>
                <a:lnTo>
                  <a:pt x="42862" y="358902"/>
                </a:lnTo>
                <a:lnTo>
                  <a:pt x="42862" y="407193"/>
                </a:lnTo>
                <a:cubicBezTo>
                  <a:pt x="43019" y="421127"/>
                  <a:pt x="54359" y="432340"/>
                  <a:pt x="68294" y="432339"/>
                </a:cubicBezTo>
                <a:lnTo>
                  <a:pt x="203168" y="432339"/>
                </a:lnTo>
                <a:close/>
                <a:moveTo>
                  <a:pt x="203168" y="242887"/>
                </a:moveTo>
                <a:lnTo>
                  <a:pt x="42862" y="242887"/>
                </a:lnTo>
                <a:lnTo>
                  <a:pt x="42862" y="316039"/>
                </a:lnTo>
                <a:lnTo>
                  <a:pt x="203168" y="316039"/>
                </a:lnTo>
                <a:close/>
                <a:moveTo>
                  <a:pt x="203168" y="126587"/>
                </a:moveTo>
                <a:lnTo>
                  <a:pt x="42862" y="126587"/>
                </a:lnTo>
                <a:lnTo>
                  <a:pt x="42862" y="200025"/>
                </a:lnTo>
                <a:lnTo>
                  <a:pt x="203168" y="200025"/>
                </a:ln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5C31C8F5-677E-65BF-97D2-A380D2F1C8FB}"/>
              </a:ext>
            </a:extLst>
          </p:cNvPr>
          <p:cNvSpPr/>
          <p:nvPr/>
        </p:nvSpPr>
        <p:spPr>
          <a:xfrm>
            <a:off x="6342362" y="5157625"/>
            <a:ext cx="457556" cy="458605"/>
          </a:xfrm>
          <a:custGeom>
            <a:avLst/>
            <a:gdLst/>
            <a:ahLst/>
            <a:cxnLst/>
            <a:rect l="0" t="0" r="0" b="0"/>
            <a:pathLst>
              <a:path w="457556" h="458605">
                <a:moveTo>
                  <a:pt x="0" y="1524"/>
                </a:moveTo>
                <a:moveTo>
                  <a:pt x="128015" y="116777"/>
                </a:moveTo>
                <a:cubicBezTo>
                  <a:pt x="131255" y="118414"/>
                  <a:pt x="133312" y="121720"/>
                  <a:pt x="133350" y="125349"/>
                </a:cubicBezTo>
                <a:lnTo>
                  <a:pt x="133350" y="268224"/>
                </a:lnTo>
                <a:cubicBezTo>
                  <a:pt x="133350" y="273485"/>
                  <a:pt x="129085" y="277749"/>
                  <a:pt x="123825" y="277749"/>
                </a:cubicBezTo>
                <a:lnTo>
                  <a:pt x="95250" y="277749"/>
                </a:lnTo>
                <a:cubicBezTo>
                  <a:pt x="89989" y="277749"/>
                  <a:pt x="85725" y="273485"/>
                  <a:pt x="85725" y="268224"/>
                </a:cubicBezTo>
                <a:lnTo>
                  <a:pt x="85725" y="249174"/>
                </a:lnTo>
                <a:cubicBezTo>
                  <a:pt x="85725" y="243914"/>
                  <a:pt x="81460" y="239649"/>
                  <a:pt x="76200" y="239649"/>
                </a:cubicBezTo>
                <a:lnTo>
                  <a:pt x="57150" y="239649"/>
                </a:lnTo>
                <a:cubicBezTo>
                  <a:pt x="51889" y="239649"/>
                  <a:pt x="47625" y="243914"/>
                  <a:pt x="47625" y="249174"/>
                </a:cubicBezTo>
                <a:lnTo>
                  <a:pt x="47625" y="268224"/>
                </a:lnTo>
                <a:cubicBezTo>
                  <a:pt x="47625" y="273485"/>
                  <a:pt x="43360" y="277749"/>
                  <a:pt x="38100" y="277749"/>
                </a:cubicBezTo>
                <a:lnTo>
                  <a:pt x="9525" y="277749"/>
                </a:lnTo>
                <a:cubicBezTo>
                  <a:pt x="4264" y="277749"/>
                  <a:pt x="0" y="273485"/>
                  <a:pt x="0" y="268224"/>
                </a:cubicBezTo>
                <a:lnTo>
                  <a:pt x="0" y="125349"/>
                </a:lnTo>
                <a:cubicBezTo>
                  <a:pt x="37" y="121720"/>
                  <a:pt x="2094" y="118414"/>
                  <a:pt x="5334" y="116777"/>
                </a:cubicBezTo>
                <a:lnTo>
                  <a:pt x="62484" y="88202"/>
                </a:lnTo>
                <a:cubicBezTo>
                  <a:pt x="65120" y="86877"/>
                  <a:pt x="68229" y="86877"/>
                  <a:pt x="70865" y="88202"/>
                </a:cubicBezTo>
                <a:lnTo>
                  <a:pt x="128015" y="116777"/>
                </a:lnTo>
                <a:close/>
                <a:moveTo>
                  <a:pt x="104775" y="192024"/>
                </a:moveTo>
                <a:cubicBezTo>
                  <a:pt x="104775" y="186764"/>
                  <a:pt x="100510" y="182499"/>
                  <a:pt x="95250" y="182499"/>
                </a:cubicBezTo>
                <a:lnTo>
                  <a:pt x="38100" y="182499"/>
                </a:lnTo>
                <a:cubicBezTo>
                  <a:pt x="32839" y="182499"/>
                  <a:pt x="28575" y="186764"/>
                  <a:pt x="28575" y="192024"/>
                </a:cubicBezTo>
                <a:cubicBezTo>
                  <a:pt x="28575" y="197285"/>
                  <a:pt x="32839" y="201549"/>
                  <a:pt x="38100" y="201549"/>
                </a:cubicBezTo>
                <a:lnTo>
                  <a:pt x="95250" y="201549"/>
                </a:lnTo>
                <a:cubicBezTo>
                  <a:pt x="100510" y="201549"/>
                  <a:pt x="104775" y="197285"/>
                  <a:pt x="104775" y="192024"/>
                </a:cubicBezTo>
                <a:close/>
                <a:moveTo>
                  <a:pt x="104775" y="144399"/>
                </a:moveTo>
                <a:cubicBezTo>
                  <a:pt x="104775" y="139139"/>
                  <a:pt x="100510" y="134874"/>
                  <a:pt x="95250" y="134874"/>
                </a:cubicBezTo>
                <a:lnTo>
                  <a:pt x="38100" y="134874"/>
                </a:lnTo>
                <a:cubicBezTo>
                  <a:pt x="32839" y="134874"/>
                  <a:pt x="28575" y="139139"/>
                  <a:pt x="28575" y="144399"/>
                </a:cubicBezTo>
                <a:cubicBezTo>
                  <a:pt x="28575" y="149660"/>
                  <a:pt x="32839" y="153924"/>
                  <a:pt x="38100" y="153924"/>
                </a:cubicBezTo>
                <a:lnTo>
                  <a:pt x="95250" y="153924"/>
                </a:lnTo>
                <a:cubicBezTo>
                  <a:pt x="100510" y="153924"/>
                  <a:pt x="104775" y="149660"/>
                  <a:pt x="104775" y="144399"/>
                </a:cubicBezTo>
                <a:close/>
                <a:moveTo>
                  <a:pt x="215836" y="204788"/>
                </a:moveTo>
                <a:cubicBezTo>
                  <a:pt x="194526" y="213812"/>
                  <a:pt x="180762" y="234797"/>
                  <a:pt x="180974" y="257937"/>
                </a:cubicBezTo>
                <a:lnTo>
                  <a:pt x="180974" y="268224"/>
                </a:lnTo>
                <a:cubicBezTo>
                  <a:pt x="180974" y="273485"/>
                  <a:pt x="176710" y="277749"/>
                  <a:pt x="171449" y="277749"/>
                </a:cubicBezTo>
                <a:lnTo>
                  <a:pt x="161924" y="277749"/>
                </a:lnTo>
                <a:cubicBezTo>
                  <a:pt x="156664" y="277749"/>
                  <a:pt x="152399" y="273485"/>
                  <a:pt x="152399" y="268224"/>
                </a:cubicBezTo>
                <a:lnTo>
                  <a:pt x="152399" y="11049"/>
                </a:lnTo>
                <a:cubicBezTo>
                  <a:pt x="151835" y="7331"/>
                  <a:pt x="153468" y="3620"/>
                  <a:pt x="156590" y="1524"/>
                </a:cubicBezTo>
                <a:cubicBezTo>
                  <a:pt x="159380" y="0"/>
                  <a:pt x="162754" y="0"/>
                  <a:pt x="165544" y="1524"/>
                </a:cubicBezTo>
                <a:lnTo>
                  <a:pt x="279844" y="49911"/>
                </a:lnTo>
                <a:cubicBezTo>
                  <a:pt x="283401" y="51372"/>
                  <a:pt x="285730" y="54829"/>
                  <a:pt x="285749" y="58674"/>
                </a:cubicBezTo>
                <a:lnTo>
                  <a:pt x="285749" y="178308"/>
                </a:lnTo>
                <a:cubicBezTo>
                  <a:pt x="285811" y="182923"/>
                  <a:pt x="282492" y="186890"/>
                  <a:pt x="277939" y="187643"/>
                </a:cubicBezTo>
                <a:lnTo>
                  <a:pt x="264985" y="190119"/>
                </a:lnTo>
                <a:cubicBezTo>
                  <a:pt x="261281" y="190844"/>
                  <a:pt x="257493" y="189358"/>
                  <a:pt x="255269" y="186309"/>
                </a:cubicBezTo>
                <a:cubicBezTo>
                  <a:pt x="253491" y="183887"/>
                  <a:pt x="250655" y="182468"/>
                  <a:pt x="247649" y="182499"/>
                </a:cubicBezTo>
                <a:lnTo>
                  <a:pt x="190499" y="182499"/>
                </a:lnTo>
                <a:cubicBezTo>
                  <a:pt x="185239" y="182499"/>
                  <a:pt x="180974" y="186764"/>
                  <a:pt x="180974" y="192024"/>
                </a:cubicBezTo>
                <a:cubicBezTo>
                  <a:pt x="180974" y="197285"/>
                  <a:pt x="185239" y="201549"/>
                  <a:pt x="190499" y="201549"/>
                </a:cubicBezTo>
                <a:lnTo>
                  <a:pt x="215264" y="201549"/>
                </a:lnTo>
                <a:cubicBezTo>
                  <a:pt x="216037" y="201543"/>
                  <a:pt x="216692" y="202116"/>
                  <a:pt x="216788" y="202883"/>
                </a:cubicBezTo>
                <a:cubicBezTo>
                  <a:pt x="216952" y="203662"/>
                  <a:pt x="216557" y="204451"/>
                  <a:pt x="215836" y="204788"/>
                </a:cubicBezTo>
                <a:close/>
                <a:moveTo>
                  <a:pt x="180975" y="96774"/>
                </a:moveTo>
                <a:cubicBezTo>
                  <a:pt x="180975" y="102035"/>
                  <a:pt x="185239" y="106299"/>
                  <a:pt x="190500" y="106299"/>
                </a:cubicBezTo>
                <a:lnTo>
                  <a:pt x="247650" y="106299"/>
                </a:lnTo>
                <a:cubicBezTo>
                  <a:pt x="252910" y="106299"/>
                  <a:pt x="257175" y="102035"/>
                  <a:pt x="257175" y="96774"/>
                </a:cubicBezTo>
                <a:cubicBezTo>
                  <a:pt x="257175" y="91514"/>
                  <a:pt x="252910" y="87249"/>
                  <a:pt x="247650" y="87249"/>
                </a:cubicBezTo>
                <a:lnTo>
                  <a:pt x="190500" y="87249"/>
                </a:lnTo>
                <a:cubicBezTo>
                  <a:pt x="185239" y="87249"/>
                  <a:pt x="180975" y="91514"/>
                  <a:pt x="180975" y="96774"/>
                </a:cubicBezTo>
                <a:close/>
                <a:moveTo>
                  <a:pt x="180975" y="144399"/>
                </a:moveTo>
                <a:cubicBezTo>
                  <a:pt x="180975" y="149660"/>
                  <a:pt x="185239" y="153924"/>
                  <a:pt x="190500" y="153924"/>
                </a:cubicBezTo>
                <a:lnTo>
                  <a:pt x="247650" y="153924"/>
                </a:lnTo>
                <a:cubicBezTo>
                  <a:pt x="252910" y="153924"/>
                  <a:pt x="257175" y="149660"/>
                  <a:pt x="257175" y="144399"/>
                </a:cubicBezTo>
                <a:cubicBezTo>
                  <a:pt x="257175" y="139139"/>
                  <a:pt x="252910" y="134874"/>
                  <a:pt x="247650" y="134874"/>
                </a:cubicBezTo>
                <a:lnTo>
                  <a:pt x="190500" y="134874"/>
                </a:lnTo>
                <a:cubicBezTo>
                  <a:pt x="185239" y="134874"/>
                  <a:pt x="180975" y="139139"/>
                  <a:pt x="180975" y="144399"/>
                </a:cubicBezTo>
                <a:close/>
                <a:moveTo>
                  <a:pt x="457200" y="257937"/>
                </a:moveTo>
                <a:lnTo>
                  <a:pt x="457200" y="322517"/>
                </a:lnTo>
                <a:cubicBezTo>
                  <a:pt x="457200" y="371666"/>
                  <a:pt x="424624" y="426339"/>
                  <a:pt x="346900" y="455867"/>
                </a:cubicBezTo>
                <a:cubicBezTo>
                  <a:pt x="342496" y="457698"/>
                  <a:pt x="337763" y="458605"/>
                  <a:pt x="332994" y="458534"/>
                </a:cubicBezTo>
                <a:cubicBezTo>
                  <a:pt x="328164" y="458589"/>
                  <a:pt x="323372" y="457683"/>
                  <a:pt x="318897" y="455867"/>
                </a:cubicBezTo>
                <a:cubicBezTo>
                  <a:pt x="241554" y="426530"/>
                  <a:pt x="209550" y="371856"/>
                  <a:pt x="209550" y="322517"/>
                </a:cubicBezTo>
                <a:lnTo>
                  <a:pt x="209550" y="257937"/>
                </a:lnTo>
                <a:cubicBezTo>
                  <a:pt x="209193" y="245910"/>
                  <a:pt x="216216" y="234885"/>
                  <a:pt x="227266" y="230124"/>
                </a:cubicBezTo>
                <a:cubicBezTo>
                  <a:pt x="261103" y="217565"/>
                  <a:pt x="296901" y="211114"/>
                  <a:pt x="332994" y="211074"/>
                </a:cubicBezTo>
                <a:cubicBezTo>
                  <a:pt x="369326" y="211203"/>
                  <a:pt x="405359" y="217649"/>
                  <a:pt x="439483" y="230124"/>
                </a:cubicBezTo>
                <a:cubicBezTo>
                  <a:pt x="450533" y="234885"/>
                  <a:pt x="457556" y="245910"/>
                  <a:pt x="457200" y="257937"/>
                </a:cubicBezTo>
                <a:close/>
                <a:moveTo>
                  <a:pt x="404812" y="315849"/>
                </a:moveTo>
                <a:cubicBezTo>
                  <a:pt x="404812" y="307958"/>
                  <a:pt x="398415" y="301562"/>
                  <a:pt x="390525" y="301562"/>
                </a:cubicBezTo>
                <a:lnTo>
                  <a:pt x="357187" y="301562"/>
                </a:lnTo>
                <a:cubicBezTo>
                  <a:pt x="351927" y="301562"/>
                  <a:pt x="347662" y="297297"/>
                  <a:pt x="347662" y="292037"/>
                </a:cubicBezTo>
                <a:lnTo>
                  <a:pt x="347662" y="258699"/>
                </a:lnTo>
                <a:cubicBezTo>
                  <a:pt x="347662" y="250808"/>
                  <a:pt x="341265" y="244412"/>
                  <a:pt x="333375" y="244412"/>
                </a:cubicBezTo>
                <a:cubicBezTo>
                  <a:pt x="325484" y="244412"/>
                  <a:pt x="319087" y="250808"/>
                  <a:pt x="319087" y="258699"/>
                </a:cubicBezTo>
                <a:lnTo>
                  <a:pt x="319087" y="292037"/>
                </a:lnTo>
                <a:cubicBezTo>
                  <a:pt x="319087" y="297297"/>
                  <a:pt x="314822" y="301562"/>
                  <a:pt x="309562" y="301562"/>
                </a:cubicBezTo>
                <a:lnTo>
                  <a:pt x="276225" y="301562"/>
                </a:lnTo>
                <a:cubicBezTo>
                  <a:pt x="268334" y="301562"/>
                  <a:pt x="261937" y="307958"/>
                  <a:pt x="261937" y="315849"/>
                </a:cubicBezTo>
                <a:cubicBezTo>
                  <a:pt x="261937" y="323740"/>
                  <a:pt x="268334" y="330137"/>
                  <a:pt x="276225" y="330137"/>
                </a:cubicBezTo>
                <a:lnTo>
                  <a:pt x="309562" y="330137"/>
                </a:lnTo>
                <a:cubicBezTo>
                  <a:pt x="314822" y="330137"/>
                  <a:pt x="319087" y="334401"/>
                  <a:pt x="319087" y="339662"/>
                </a:cubicBezTo>
                <a:lnTo>
                  <a:pt x="319087" y="372999"/>
                </a:lnTo>
                <a:cubicBezTo>
                  <a:pt x="319087" y="380890"/>
                  <a:pt x="325484" y="387287"/>
                  <a:pt x="333375" y="387287"/>
                </a:cubicBezTo>
                <a:cubicBezTo>
                  <a:pt x="341265" y="387287"/>
                  <a:pt x="347662" y="380890"/>
                  <a:pt x="347662" y="372999"/>
                </a:cubicBezTo>
                <a:lnTo>
                  <a:pt x="347662" y="339662"/>
                </a:lnTo>
                <a:cubicBezTo>
                  <a:pt x="347662" y="334401"/>
                  <a:pt x="351927" y="330137"/>
                  <a:pt x="357187" y="330137"/>
                </a:cubicBezTo>
                <a:lnTo>
                  <a:pt x="390525" y="330137"/>
                </a:lnTo>
                <a:cubicBezTo>
                  <a:pt x="398415" y="330137"/>
                  <a:pt x="404812" y="323740"/>
                  <a:pt x="404812" y="315849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id="{85AAF648-B81F-C5F3-58D7-AD91ED77BE39}"/>
              </a:ext>
            </a:extLst>
          </p:cNvPr>
          <p:cNvSpPr/>
          <p:nvPr/>
        </p:nvSpPr>
        <p:spPr>
          <a:xfrm>
            <a:off x="5118943" y="5159152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457200" h="457200">
                <a:moveTo>
                  <a:pt x="457200" y="28575"/>
                </a:moveTo>
                <a:lnTo>
                  <a:pt x="457200" y="238125"/>
                </a:lnTo>
                <a:cubicBezTo>
                  <a:pt x="457200" y="253906"/>
                  <a:pt x="444406" y="266700"/>
                  <a:pt x="428625" y="266700"/>
                </a:cubicBezTo>
                <a:lnTo>
                  <a:pt x="390525" y="266700"/>
                </a:lnTo>
                <a:cubicBezTo>
                  <a:pt x="374743" y="266700"/>
                  <a:pt x="361950" y="253906"/>
                  <a:pt x="361950" y="238125"/>
                </a:cubicBezTo>
                <a:lnTo>
                  <a:pt x="361950" y="180975"/>
                </a:lnTo>
                <a:cubicBezTo>
                  <a:pt x="361950" y="175714"/>
                  <a:pt x="357685" y="171450"/>
                  <a:pt x="352425" y="171450"/>
                </a:cubicBezTo>
                <a:cubicBezTo>
                  <a:pt x="347164" y="171450"/>
                  <a:pt x="342900" y="167185"/>
                  <a:pt x="342900" y="161925"/>
                </a:cubicBezTo>
                <a:lnTo>
                  <a:pt x="342900" y="104775"/>
                </a:lnTo>
                <a:cubicBezTo>
                  <a:pt x="342900" y="99514"/>
                  <a:pt x="347164" y="95250"/>
                  <a:pt x="352425" y="95250"/>
                </a:cubicBezTo>
                <a:cubicBezTo>
                  <a:pt x="357685" y="95250"/>
                  <a:pt x="361950" y="90985"/>
                  <a:pt x="361950" y="85725"/>
                </a:cubicBezTo>
                <a:lnTo>
                  <a:pt x="361950" y="28575"/>
                </a:lnTo>
                <a:cubicBezTo>
                  <a:pt x="361950" y="12793"/>
                  <a:pt x="374743" y="0"/>
                  <a:pt x="390525" y="0"/>
                </a:cubicBezTo>
                <a:lnTo>
                  <a:pt x="428625" y="0"/>
                </a:lnTo>
                <a:cubicBezTo>
                  <a:pt x="444406" y="0"/>
                  <a:pt x="457200" y="12793"/>
                  <a:pt x="457200" y="28575"/>
                </a:cubicBezTo>
                <a:close/>
                <a:moveTo>
                  <a:pt x="133350" y="152400"/>
                </a:moveTo>
                <a:cubicBezTo>
                  <a:pt x="133350" y="162921"/>
                  <a:pt x="124821" y="171450"/>
                  <a:pt x="114300" y="171450"/>
                </a:cubicBezTo>
                <a:lnTo>
                  <a:pt x="104775" y="171450"/>
                </a:lnTo>
                <a:cubicBezTo>
                  <a:pt x="99514" y="171450"/>
                  <a:pt x="95250" y="175714"/>
                  <a:pt x="95250" y="180975"/>
                </a:cubicBezTo>
                <a:lnTo>
                  <a:pt x="95250" y="238125"/>
                </a:lnTo>
                <a:cubicBezTo>
                  <a:pt x="95250" y="253906"/>
                  <a:pt x="82456" y="266700"/>
                  <a:pt x="66675" y="266700"/>
                </a:cubicBezTo>
                <a:lnTo>
                  <a:pt x="28575" y="266700"/>
                </a:lnTo>
                <a:cubicBezTo>
                  <a:pt x="12793" y="266700"/>
                  <a:pt x="0" y="253906"/>
                  <a:pt x="0" y="238125"/>
                </a:cubicBezTo>
                <a:lnTo>
                  <a:pt x="0" y="28575"/>
                </a:lnTo>
                <a:cubicBezTo>
                  <a:pt x="0" y="12793"/>
                  <a:pt x="12793" y="0"/>
                  <a:pt x="28575" y="0"/>
                </a:cubicBezTo>
                <a:lnTo>
                  <a:pt x="66675" y="0"/>
                </a:lnTo>
                <a:cubicBezTo>
                  <a:pt x="82456" y="0"/>
                  <a:pt x="95250" y="12793"/>
                  <a:pt x="95250" y="28575"/>
                </a:cubicBezTo>
                <a:lnTo>
                  <a:pt x="95250" y="85725"/>
                </a:lnTo>
                <a:cubicBezTo>
                  <a:pt x="95250" y="90985"/>
                  <a:pt x="99514" y="95250"/>
                  <a:pt x="104775" y="95250"/>
                </a:cubicBezTo>
                <a:lnTo>
                  <a:pt x="123825" y="95250"/>
                </a:lnTo>
                <a:cubicBezTo>
                  <a:pt x="129085" y="95250"/>
                  <a:pt x="133350" y="99514"/>
                  <a:pt x="133350" y="104775"/>
                </a:cubicBezTo>
                <a:close/>
                <a:moveTo>
                  <a:pt x="314325" y="76200"/>
                </a:moveTo>
                <a:lnTo>
                  <a:pt x="314325" y="190500"/>
                </a:lnTo>
                <a:cubicBezTo>
                  <a:pt x="314262" y="196689"/>
                  <a:pt x="312693" y="202770"/>
                  <a:pt x="309752" y="208216"/>
                </a:cubicBezTo>
                <a:lnTo>
                  <a:pt x="290702" y="247650"/>
                </a:lnTo>
                <a:cubicBezTo>
                  <a:pt x="287375" y="253904"/>
                  <a:pt x="285858" y="260963"/>
                  <a:pt x="286321" y="268033"/>
                </a:cubicBezTo>
                <a:lnTo>
                  <a:pt x="303466" y="446722"/>
                </a:lnTo>
                <a:cubicBezTo>
                  <a:pt x="303612" y="449423"/>
                  <a:pt x="302727" y="452078"/>
                  <a:pt x="300990" y="454151"/>
                </a:cubicBezTo>
                <a:cubicBezTo>
                  <a:pt x="299158" y="456092"/>
                  <a:pt x="296609" y="457195"/>
                  <a:pt x="293941" y="457200"/>
                </a:cubicBezTo>
                <a:lnTo>
                  <a:pt x="161925" y="457200"/>
                </a:lnTo>
                <a:cubicBezTo>
                  <a:pt x="159366" y="457117"/>
                  <a:pt x="156927" y="456100"/>
                  <a:pt x="155066" y="454342"/>
                </a:cubicBezTo>
                <a:cubicBezTo>
                  <a:pt x="153365" y="452386"/>
                  <a:pt x="152419" y="449886"/>
                  <a:pt x="152400" y="447294"/>
                </a:cubicBezTo>
                <a:lnTo>
                  <a:pt x="160781" y="261937"/>
                </a:lnTo>
                <a:cubicBezTo>
                  <a:pt x="161180" y="252693"/>
                  <a:pt x="158201" y="243619"/>
                  <a:pt x="152400" y="236410"/>
                </a:cubicBezTo>
                <a:lnTo>
                  <a:pt x="128206" y="207073"/>
                </a:lnTo>
                <a:cubicBezTo>
                  <a:pt x="127461" y="205708"/>
                  <a:pt x="127461" y="204057"/>
                  <a:pt x="128206" y="202692"/>
                </a:cubicBezTo>
                <a:cubicBezTo>
                  <a:pt x="128730" y="201032"/>
                  <a:pt x="130118" y="199790"/>
                  <a:pt x="131825" y="199453"/>
                </a:cubicBezTo>
                <a:cubicBezTo>
                  <a:pt x="149270" y="195613"/>
                  <a:pt x="161705" y="180168"/>
                  <a:pt x="161734" y="162306"/>
                </a:cubicBezTo>
                <a:lnTo>
                  <a:pt x="161734" y="105156"/>
                </a:lnTo>
                <a:cubicBezTo>
                  <a:pt x="161963" y="86219"/>
                  <a:pt x="148248" y="69989"/>
                  <a:pt x="129539" y="67056"/>
                </a:cubicBezTo>
                <a:cubicBezTo>
                  <a:pt x="128060" y="66840"/>
                  <a:pt x="126780" y="65915"/>
                  <a:pt x="126110" y="64579"/>
                </a:cubicBezTo>
                <a:cubicBezTo>
                  <a:pt x="125433" y="63264"/>
                  <a:pt x="125433" y="61703"/>
                  <a:pt x="126110" y="60388"/>
                </a:cubicBezTo>
                <a:cubicBezTo>
                  <a:pt x="128284" y="55787"/>
                  <a:pt x="131324" y="51647"/>
                  <a:pt x="135064" y="48196"/>
                </a:cubicBezTo>
                <a:cubicBezTo>
                  <a:pt x="142071" y="41731"/>
                  <a:pt x="151248" y="38129"/>
                  <a:pt x="160781" y="38100"/>
                </a:cubicBezTo>
                <a:lnTo>
                  <a:pt x="276224" y="38100"/>
                </a:lnTo>
                <a:cubicBezTo>
                  <a:pt x="297267" y="38100"/>
                  <a:pt x="314324" y="55157"/>
                  <a:pt x="314324" y="76200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7" name="Rounded Rectangle 31">
            <a:extLst>
              <a:ext uri="{FF2B5EF4-FFF2-40B4-BE49-F238E27FC236}">
                <a16:creationId xmlns:a16="http://schemas.microsoft.com/office/drawing/2014/main" id="{9340491F-BE7E-0E1C-B70F-3E5A7C7C982C}"/>
              </a:ext>
            </a:extLst>
          </p:cNvPr>
          <p:cNvSpPr/>
          <p:nvPr/>
        </p:nvSpPr>
        <p:spPr>
          <a:xfrm>
            <a:off x="5117057" y="2202367"/>
            <a:ext cx="456429" cy="458040"/>
          </a:xfrm>
          <a:custGeom>
            <a:avLst/>
            <a:gdLst/>
            <a:ahLst/>
            <a:cxnLst/>
            <a:rect l="0" t="0" r="0" b="0"/>
            <a:pathLst>
              <a:path w="456429" h="458040">
                <a:moveTo>
                  <a:pt x="293551" y="377952"/>
                </a:moveTo>
                <a:cubicBezTo>
                  <a:pt x="252256" y="394685"/>
                  <a:pt x="206068" y="394685"/>
                  <a:pt x="164773" y="377952"/>
                </a:cubicBezTo>
                <a:cubicBezTo>
                  <a:pt x="155039" y="373955"/>
                  <a:pt x="150389" y="362823"/>
                  <a:pt x="154387" y="353090"/>
                </a:cubicBezTo>
                <a:cubicBezTo>
                  <a:pt x="158386" y="343357"/>
                  <a:pt x="169518" y="338709"/>
                  <a:pt x="179251" y="342709"/>
                </a:cubicBezTo>
                <a:cubicBezTo>
                  <a:pt x="211349" y="355565"/>
                  <a:pt x="247165" y="355565"/>
                  <a:pt x="279263" y="342709"/>
                </a:cubicBezTo>
                <a:cubicBezTo>
                  <a:pt x="288995" y="338785"/>
                  <a:pt x="300068" y="343470"/>
                  <a:pt x="304028" y="353187"/>
                </a:cubicBezTo>
                <a:cubicBezTo>
                  <a:pt x="307953" y="362918"/>
                  <a:pt x="303268" y="373991"/>
                  <a:pt x="293551" y="377952"/>
                </a:cubicBezTo>
                <a:close/>
                <a:moveTo>
                  <a:pt x="295790" y="91541"/>
                </a:moveTo>
                <a:cubicBezTo>
                  <a:pt x="296289" y="84698"/>
                  <a:pt x="300430" y="78652"/>
                  <a:pt x="306630" y="75713"/>
                </a:cubicBezTo>
                <a:cubicBezTo>
                  <a:pt x="312831" y="72774"/>
                  <a:pt x="320132" y="73396"/>
                  <a:pt x="325745" y="77343"/>
                </a:cubicBezTo>
                <a:cubicBezTo>
                  <a:pt x="372609" y="109294"/>
                  <a:pt x="400637" y="162355"/>
                  <a:pt x="400612" y="219075"/>
                </a:cubicBezTo>
                <a:cubicBezTo>
                  <a:pt x="400769" y="226200"/>
                  <a:pt x="400451" y="233328"/>
                  <a:pt x="399659" y="240411"/>
                </a:cubicBezTo>
                <a:cubicBezTo>
                  <a:pt x="398398" y="250933"/>
                  <a:pt x="388845" y="258440"/>
                  <a:pt x="378323" y="257177"/>
                </a:cubicBezTo>
                <a:cubicBezTo>
                  <a:pt x="367801" y="255915"/>
                  <a:pt x="360295" y="246360"/>
                  <a:pt x="361560" y="235839"/>
                </a:cubicBezTo>
                <a:cubicBezTo>
                  <a:pt x="362167" y="230271"/>
                  <a:pt x="362485" y="224675"/>
                  <a:pt x="362512" y="219075"/>
                </a:cubicBezTo>
                <a:cubicBezTo>
                  <a:pt x="362538" y="174925"/>
                  <a:pt x="340711" y="133625"/>
                  <a:pt x="304219" y="108775"/>
                </a:cubicBezTo>
                <a:cubicBezTo>
                  <a:pt x="298511" y="104968"/>
                  <a:pt x="295291" y="98385"/>
                  <a:pt x="295790" y="91541"/>
                </a:cubicBezTo>
                <a:close/>
                <a:moveTo>
                  <a:pt x="59045" y="240411"/>
                </a:moveTo>
                <a:cubicBezTo>
                  <a:pt x="58127" y="233336"/>
                  <a:pt x="57681" y="226208"/>
                  <a:pt x="57712" y="219075"/>
                </a:cubicBezTo>
                <a:cubicBezTo>
                  <a:pt x="57687" y="162355"/>
                  <a:pt x="85715" y="109294"/>
                  <a:pt x="132578" y="77343"/>
                </a:cubicBezTo>
                <a:cubicBezTo>
                  <a:pt x="138192" y="73396"/>
                  <a:pt x="145493" y="72774"/>
                  <a:pt x="151694" y="75713"/>
                </a:cubicBezTo>
                <a:cubicBezTo>
                  <a:pt x="157894" y="78652"/>
                  <a:pt x="162035" y="84698"/>
                  <a:pt x="162534" y="91541"/>
                </a:cubicBezTo>
                <a:cubicBezTo>
                  <a:pt x="163033" y="98385"/>
                  <a:pt x="159813" y="104968"/>
                  <a:pt x="154105" y="108775"/>
                </a:cubicBezTo>
                <a:cubicBezTo>
                  <a:pt x="117975" y="133839"/>
                  <a:pt x="96523" y="175103"/>
                  <a:pt x="96764" y="219075"/>
                </a:cubicBezTo>
                <a:cubicBezTo>
                  <a:pt x="96475" y="224659"/>
                  <a:pt x="96475" y="230254"/>
                  <a:pt x="96764" y="235839"/>
                </a:cubicBezTo>
                <a:cubicBezTo>
                  <a:pt x="97997" y="246246"/>
                  <a:pt x="90591" y="255694"/>
                  <a:pt x="80191" y="256984"/>
                </a:cubicBezTo>
                <a:cubicBezTo>
                  <a:pt x="69784" y="258216"/>
                  <a:pt x="60335" y="250811"/>
                  <a:pt x="59045" y="240411"/>
                </a:cubicBezTo>
                <a:close/>
                <a:moveTo>
                  <a:pt x="156581" y="180975"/>
                </a:moveTo>
                <a:cubicBezTo>
                  <a:pt x="155198" y="180895"/>
                  <a:pt x="153900" y="180280"/>
                  <a:pt x="152962" y="179260"/>
                </a:cubicBezTo>
                <a:cubicBezTo>
                  <a:pt x="152314" y="177938"/>
                  <a:pt x="152314" y="176391"/>
                  <a:pt x="152962" y="175069"/>
                </a:cubicBezTo>
                <a:cubicBezTo>
                  <a:pt x="160979" y="139827"/>
                  <a:pt x="192334" y="114835"/>
                  <a:pt x="228476" y="114881"/>
                </a:cubicBezTo>
                <a:cubicBezTo>
                  <a:pt x="264618" y="114927"/>
                  <a:pt x="295910" y="139997"/>
                  <a:pt x="303838" y="175260"/>
                </a:cubicBezTo>
                <a:cubicBezTo>
                  <a:pt x="304091" y="176667"/>
                  <a:pt x="303745" y="178117"/>
                  <a:pt x="302885" y="179260"/>
                </a:cubicBezTo>
                <a:cubicBezTo>
                  <a:pt x="301947" y="180388"/>
                  <a:pt x="300542" y="181020"/>
                  <a:pt x="299075" y="180975"/>
                </a:cubicBezTo>
                <a:close/>
                <a:moveTo>
                  <a:pt x="181537" y="47625"/>
                </a:moveTo>
                <a:cubicBezTo>
                  <a:pt x="181537" y="21322"/>
                  <a:pt x="202859" y="0"/>
                  <a:pt x="229162" y="0"/>
                </a:cubicBezTo>
                <a:cubicBezTo>
                  <a:pt x="255465" y="0"/>
                  <a:pt x="276787" y="21322"/>
                  <a:pt x="276787" y="47625"/>
                </a:cubicBezTo>
                <a:cubicBezTo>
                  <a:pt x="276787" y="73927"/>
                  <a:pt x="255465" y="95250"/>
                  <a:pt x="229162" y="95250"/>
                </a:cubicBezTo>
                <a:cubicBezTo>
                  <a:pt x="202859" y="95250"/>
                  <a:pt x="181537" y="73927"/>
                  <a:pt x="181537" y="47625"/>
                </a:cubicBezTo>
                <a:moveTo>
                  <a:pt x="455857" y="451294"/>
                </a:moveTo>
                <a:cubicBezTo>
                  <a:pt x="456429" y="452632"/>
                  <a:pt x="456429" y="454147"/>
                  <a:pt x="455857" y="455485"/>
                </a:cubicBezTo>
                <a:cubicBezTo>
                  <a:pt x="454860" y="456533"/>
                  <a:pt x="453492" y="457149"/>
                  <a:pt x="452047" y="457200"/>
                </a:cubicBezTo>
                <a:lnTo>
                  <a:pt x="309934" y="457200"/>
                </a:lnTo>
                <a:cubicBezTo>
                  <a:pt x="308520" y="457172"/>
                  <a:pt x="307192" y="456517"/>
                  <a:pt x="306309" y="455413"/>
                </a:cubicBezTo>
                <a:cubicBezTo>
                  <a:pt x="305426" y="454309"/>
                  <a:pt x="305079" y="452870"/>
                  <a:pt x="305362" y="451485"/>
                </a:cubicBezTo>
                <a:cubicBezTo>
                  <a:pt x="313120" y="415683"/>
                  <a:pt x="344931" y="390235"/>
                  <a:pt x="381562" y="390525"/>
                </a:cubicBezTo>
                <a:cubicBezTo>
                  <a:pt x="417421" y="391106"/>
                  <a:pt x="448177" y="416262"/>
                  <a:pt x="455857" y="451294"/>
                </a:cubicBezTo>
                <a:close/>
                <a:moveTo>
                  <a:pt x="334508" y="323850"/>
                </a:moveTo>
                <a:cubicBezTo>
                  <a:pt x="334508" y="297547"/>
                  <a:pt x="355831" y="276225"/>
                  <a:pt x="382133" y="276225"/>
                </a:cubicBezTo>
                <a:cubicBezTo>
                  <a:pt x="408436" y="276225"/>
                  <a:pt x="429758" y="297547"/>
                  <a:pt x="429758" y="323850"/>
                </a:cubicBezTo>
                <a:cubicBezTo>
                  <a:pt x="429758" y="350152"/>
                  <a:pt x="408436" y="371475"/>
                  <a:pt x="382133" y="371475"/>
                </a:cubicBezTo>
                <a:cubicBezTo>
                  <a:pt x="355831" y="371475"/>
                  <a:pt x="334508" y="350152"/>
                  <a:pt x="334508" y="323850"/>
                </a:cubicBezTo>
                <a:moveTo>
                  <a:pt x="152962" y="451294"/>
                </a:moveTo>
                <a:cubicBezTo>
                  <a:pt x="153320" y="452740"/>
                  <a:pt x="152981" y="454269"/>
                  <a:pt x="152046" y="455429"/>
                </a:cubicBezTo>
                <a:cubicBezTo>
                  <a:pt x="151111" y="456588"/>
                  <a:pt x="149688" y="457243"/>
                  <a:pt x="148199" y="457200"/>
                </a:cubicBezTo>
                <a:lnTo>
                  <a:pt x="6277" y="457200"/>
                </a:lnTo>
                <a:cubicBezTo>
                  <a:pt x="4206" y="458040"/>
                  <a:pt x="1828" y="457327"/>
                  <a:pt x="562" y="455485"/>
                </a:cubicBezTo>
                <a:cubicBezTo>
                  <a:pt x="0" y="454211"/>
                  <a:pt x="0" y="452759"/>
                  <a:pt x="562" y="451485"/>
                </a:cubicBezTo>
                <a:cubicBezTo>
                  <a:pt x="8320" y="415683"/>
                  <a:pt x="40131" y="390235"/>
                  <a:pt x="76762" y="390525"/>
                </a:cubicBezTo>
                <a:cubicBezTo>
                  <a:pt x="113310" y="390289"/>
                  <a:pt x="145060" y="415609"/>
                  <a:pt x="152962" y="451294"/>
                </a:cubicBezTo>
                <a:close/>
                <a:moveTo>
                  <a:pt x="30470" y="323850"/>
                </a:moveTo>
                <a:cubicBezTo>
                  <a:pt x="30470" y="297547"/>
                  <a:pt x="51793" y="276225"/>
                  <a:pt x="78095" y="276225"/>
                </a:cubicBezTo>
                <a:cubicBezTo>
                  <a:pt x="104398" y="276225"/>
                  <a:pt x="125720" y="297547"/>
                  <a:pt x="125720" y="323850"/>
                </a:cubicBezTo>
                <a:cubicBezTo>
                  <a:pt x="125720" y="350152"/>
                  <a:pt x="104398" y="371475"/>
                  <a:pt x="78095" y="371475"/>
                </a:cubicBezTo>
                <a:cubicBezTo>
                  <a:pt x="51793" y="371475"/>
                  <a:pt x="30470" y="350152"/>
                  <a:pt x="30470" y="323850"/>
                </a:cubicBezTo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26387ED3-D410-6ED2-F7C8-D6F20186B95C}"/>
              </a:ext>
            </a:extLst>
          </p:cNvPr>
          <p:cNvSpPr/>
          <p:nvPr/>
        </p:nvSpPr>
        <p:spPr>
          <a:xfrm>
            <a:off x="6342929" y="2202367"/>
            <a:ext cx="458606" cy="459619"/>
          </a:xfrm>
          <a:custGeom>
            <a:avLst/>
            <a:gdLst/>
            <a:ahLst/>
            <a:cxnLst/>
            <a:rect l="0" t="0" r="0" b="0"/>
            <a:pathLst>
              <a:path w="458606" h="459619">
                <a:moveTo>
                  <a:pt x="752" y="0"/>
                </a:moveTo>
                <a:moveTo>
                  <a:pt x="287665" y="50615"/>
                </a:moveTo>
                <a:cubicBezTo>
                  <a:pt x="280763" y="58559"/>
                  <a:pt x="268728" y="59403"/>
                  <a:pt x="260785" y="52501"/>
                </a:cubicBezTo>
                <a:cubicBezTo>
                  <a:pt x="252842" y="45599"/>
                  <a:pt x="251997" y="33565"/>
                  <a:pt x="258899" y="25622"/>
                </a:cubicBezTo>
                <a:lnTo>
                  <a:pt x="271567" y="11048"/>
                </a:lnTo>
                <a:cubicBezTo>
                  <a:pt x="277165" y="4658"/>
                  <a:pt x="285250" y="998"/>
                  <a:pt x="293745" y="1009"/>
                </a:cubicBezTo>
                <a:cubicBezTo>
                  <a:pt x="302240" y="1020"/>
                  <a:pt x="310316" y="4701"/>
                  <a:pt x="315897" y="11106"/>
                </a:cubicBezTo>
                <a:lnTo>
                  <a:pt x="315897" y="11125"/>
                </a:lnTo>
                <a:lnTo>
                  <a:pt x="337690" y="36233"/>
                </a:lnTo>
                <a:lnTo>
                  <a:pt x="370189" y="28708"/>
                </a:lnTo>
                <a:cubicBezTo>
                  <a:pt x="379360" y="26534"/>
                  <a:pt x="389014" y="29030"/>
                  <a:pt x="395983" y="35375"/>
                </a:cubicBezTo>
                <a:cubicBezTo>
                  <a:pt x="401869" y="40793"/>
                  <a:pt x="405484" y="48240"/>
                  <a:pt x="406098" y="56216"/>
                </a:cubicBezTo>
                <a:cubicBezTo>
                  <a:pt x="406498" y="60959"/>
                  <a:pt x="406746" y="65284"/>
                  <a:pt x="407013" y="69380"/>
                </a:cubicBezTo>
                <a:lnTo>
                  <a:pt x="407013" y="69399"/>
                </a:lnTo>
                <a:cubicBezTo>
                  <a:pt x="407394" y="75952"/>
                  <a:pt x="407775" y="81857"/>
                  <a:pt x="408537" y="87801"/>
                </a:cubicBezTo>
                <a:lnTo>
                  <a:pt x="439512" y="100945"/>
                </a:lnTo>
                <a:cubicBezTo>
                  <a:pt x="447342" y="104279"/>
                  <a:pt x="453347" y="110838"/>
                  <a:pt x="455976" y="118932"/>
                </a:cubicBezTo>
                <a:cubicBezTo>
                  <a:pt x="458606" y="127025"/>
                  <a:pt x="457604" y="135861"/>
                  <a:pt x="453228" y="143160"/>
                </a:cubicBezTo>
                <a:lnTo>
                  <a:pt x="436083" y="171659"/>
                </a:lnTo>
                <a:lnTo>
                  <a:pt x="453171" y="200120"/>
                </a:lnTo>
                <a:lnTo>
                  <a:pt x="453209" y="200177"/>
                </a:lnTo>
                <a:cubicBezTo>
                  <a:pt x="457594" y="207472"/>
                  <a:pt x="458605" y="216309"/>
                  <a:pt x="455983" y="224407"/>
                </a:cubicBezTo>
                <a:cubicBezTo>
                  <a:pt x="453360" y="232505"/>
                  <a:pt x="447360" y="239071"/>
                  <a:pt x="439531" y="242411"/>
                </a:cubicBezTo>
                <a:lnTo>
                  <a:pt x="439493" y="242411"/>
                </a:lnTo>
                <a:lnTo>
                  <a:pt x="430673" y="246145"/>
                </a:lnTo>
                <a:cubicBezTo>
                  <a:pt x="421097" y="250068"/>
                  <a:pt x="410141" y="245630"/>
                  <a:pt x="405996" y="236148"/>
                </a:cubicBezTo>
                <a:cubicBezTo>
                  <a:pt x="401850" y="226667"/>
                  <a:pt x="406032" y="215610"/>
                  <a:pt x="415414" y="211245"/>
                </a:cubicBezTo>
                <a:lnTo>
                  <a:pt x="400707" y="186785"/>
                </a:lnTo>
                <a:cubicBezTo>
                  <a:pt x="395117" y="177491"/>
                  <a:pt x="395109" y="165872"/>
                  <a:pt x="400688" y="156572"/>
                </a:cubicBezTo>
                <a:lnTo>
                  <a:pt x="415414" y="132092"/>
                </a:lnTo>
                <a:lnTo>
                  <a:pt x="389163" y="120948"/>
                </a:lnTo>
                <a:cubicBezTo>
                  <a:pt x="379905" y="117043"/>
                  <a:pt x="373389" y="108585"/>
                  <a:pt x="371713" y="98945"/>
                </a:cubicBezTo>
                <a:cubicBezTo>
                  <a:pt x="370018" y="89249"/>
                  <a:pt x="369370" y="78505"/>
                  <a:pt x="368798" y="69246"/>
                </a:cubicBezTo>
                <a:lnTo>
                  <a:pt x="368741" y="68160"/>
                </a:lnTo>
                <a:lnTo>
                  <a:pt x="342128" y="74314"/>
                </a:lnTo>
                <a:cubicBezTo>
                  <a:pt x="330032" y="77114"/>
                  <a:pt x="319040" y="72828"/>
                  <a:pt x="311572" y="64255"/>
                </a:cubicBezTo>
                <a:lnTo>
                  <a:pt x="293703" y="43681"/>
                </a:lnTo>
                <a:lnTo>
                  <a:pt x="287683" y="50615"/>
                </a:lnTo>
                <a:close/>
                <a:moveTo>
                  <a:pt x="170907" y="406679"/>
                </a:moveTo>
                <a:cubicBezTo>
                  <a:pt x="177809" y="398736"/>
                  <a:pt x="189843" y="397891"/>
                  <a:pt x="197787" y="404793"/>
                </a:cubicBezTo>
                <a:cubicBezTo>
                  <a:pt x="205730" y="411695"/>
                  <a:pt x="206574" y="423729"/>
                  <a:pt x="199673" y="431672"/>
                </a:cubicBezTo>
                <a:lnTo>
                  <a:pt x="187004" y="446246"/>
                </a:lnTo>
                <a:cubicBezTo>
                  <a:pt x="175365" y="459619"/>
                  <a:pt x="154353" y="459581"/>
                  <a:pt x="142732" y="446170"/>
                </a:cubicBezTo>
                <a:lnTo>
                  <a:pt x="120901" y="421062"/>
                </a:lnTo>
                <a:lnTo>
                  <a:pt x="88421" y="428567"/>
                </a:lnTo>
                <a:cubicBezTo>
                  <a:pt x="78534" y="430834"/>
                  <a:pt x="69218" y="427882"/>
                  <a:pt x="62627" y="421919"/>
                </a:cubicBezTo>
                <a:cubicBezTo>
                  <a:pt x="56455" y="416318"/>
                  <a:pt x="53121" y="408641"/>
                  <a:pt x="52492" y="401078"/>
                </a:cubicBezTo>
                <a:cubicBezTo>
                  <a:pt x="52111" y="396335"/>
                  <a:pt x="51845" y="391991"/>
                  <a:pt x="51597" y="387896"/>
                </a:cubicBezTo>
                <a:cubicBezTo>
                  <a:pt x="51197" y="381342"/>
                  <a:pt x="50854" y="375418"/>
                  <a:pt x="50054" y="369493"/>
                </a:cubicBezTo>
                <a:lnTo>
                  <a:pt x="19098" y="356349"/>
                </a:lnTo>
                <a:lnTo>
                  <a:pt x="19079" y="356349"/>
                </a:lnTo>
                <a:cubicBezTo>
                  <a:pt x="11251" y="353012"/>
                  <a:pt x="5251" y="346451"/>
                  <a:pt x="2626" y="338358"/>
                </a:cubicBezTo>
                <a:cubicBezTo>
                  <a:pt x="0" y="330264"/>
                  <a:pt x="1005" y="321431"/>
                  <a:pt x="5382" y="314134"/>
                </a:cubicBezTo>
                <a:lnTo>
                  <a:pt x="22527" y="285616"/>
                </a:lnTo>
                <a:lnTo>
                  <a:pt x="5420" y="257155"/>
                </a:lnTo>
                <a:lnTo>
                  <a:pt x="5382" y="257098"/>
                </a:lnTo>
                <a:cubicBezTo>
                  <a:pt x="1005" y="249802"/>
                  <a:pt x="0" y="240968"/>
                  <a:pt x="2626" y="232875"/>
                </a:cubicBezTo>
                <a:cubicBezTo>
                  <a:pt x="5251" y="224781"/>
                  <a:pt x="11251" y="218220"/>
                  <a:pt x="19079" y="214884"/>
                </a:cubicBezTo>
                <a:lnTo>
                  <a:pt x="19098" y="214884"/>
                </a:lnTo>
                <a:lnTo>
                  <a:pt x="27918" y="211131"/>
                </a:lnTo>
                <a:cubicBezTo>
                  <a:pt x="37560" y="206914"/>
                  <a:pt x="48795" y="211311"/>
                  <a:pt x="53013" y="220952"/>
                </a:cubicBezTo>
                <a:cubicBezTo>
                  <a:pt x="57231" y="230594"/>
                  <a:pt x="52836" y="241829"/>
                  <a:pt x="43196" y="246049"/>
                </a:cubicBezTo>
                <a:lnTo>
                  <a:pt x="57902" y="270510"/>
                </a:lnTo>
                <a:cubicBezTo>
                  <a:pt x="63479" y="279802"/>
                  <a:pt x="63479" y="291412"/>
                  <a:pt x="57902" y="300704"/>
                </a:cubicBezTo>
                <a:lnTo>
                  <a:pt x="43215" y="325183"/>
                </a:lnTo>
                <a:lnTo>
                  <a:pt x="69447" y="336327"/>
                </a:lnTo>
                <a:lnTo>
                  <a:pt x="69466" y="336327"/>
                </a:lnTo>
                <a:cubicBezTo>
                  <a:pt x="78625" y="340243"/>
                  <a:pt x="85189" y="348519"/>
                  <a:pt x="86916" y="358330"/>
                </a:cubicBezTo>
                <a:cubicBezTo>
                  <a:pt x="88592" y="368045"/>
                  <a:pt x="89240" y="378790"/>
                  <a:pt x="89811" y="388048"/>
                </a:cubicBezTo>
                <a:lnTo>
                  <a:pt x="89887" y="389134"/>
                </a:lnTo>
                <a:lnTo>
                  <a:pt x="116500" y="382981"/>
                </a:lnTo>
                <a:cubicBezTo>
                  <a:pt x="127761" y="380237"/>
                  <a:pt x="139602" y="384130"/>
                  <a:pt x="147037" y="393020"/>
                </a:cubicBezTo>
                <a:lnTo>
                  <a:pt x="164925" y="413594"/>
                </a:lnTo>
                <a:lnTo>
                  <a:pt x="170945" y="406660"/>
                </a:lnTo>
                <a:close/>
                <a:moveTo>
                  <a:pt x="46358" y="169868"/>
                </a:moveTo>
                <a:lnTo>
                  <a:pt x="28756" y="132283"/>
                </a:lnTo>
                <a:lnTo>
                  <a:pt x="8639" y="111785"/>
                </a:lnTo>
                <a:lnTo>
                  <a:pt x="101889" y="1562"/>
                </a:lnTo>
                <a:lnTo>
                  <a:pt x="118539" y="16135"/>
                </a:lnTo>
                <a:lnTo>
                  <a:pt x="145856" y="12877"/>
                </a:lnTo>
                <a:cubicBezTo>
                  <a:pt x="158492" y="11178"/>
                  <a:pt x="171340" y="12046"/>
                  <a:pt x="183632" y="15430"/>
                </a:cubicBezTo>
                <a:cubicBezTo>
                  <a:pt x="195959" y="18814"/>
                  <a:pt x="207478" y="24645"/>
                  <a:pt x="217503" y="32575"/>
                </a:cubicBezTo>
                <a:lnTo>
                  <a:pt x="227695" y="40671"/>
                </a:lnTo>
                <a:cubicBezTo>
                  <a:pt x="244450" y="53836"/>
                  <a:pt x="251090" y="76130"/>
                  <a:pt x="244269" y="96316"/>
                </a:cubicBezTo>
                <a:lnTo>
                  <a:pt x="211884" y="70789"/>
                </a:lnTo>
                <a:cubicBezTo>
                  <a:pt x="208282" y="67942"/>
                  <a:pt x="203320" y="67543"/>
                  <a:pt x="199311" y="69780"/>
                </a:cubicBezTo>
                <a:cubicBezTo>
                  <a:pt x="196684" y="71275"/>
                  <a:pt x="194764" y="73758"/>
                  <a:pt x="193977" y="76676"/>
                </a:cubicBezTo>
                <a:cubicBezTo>
                  <a:pt x="192733" y="81132"/>
                  <a:pt x="194270" y="85900"/>
                  <a:pt x="197882" y="88792"/>
                </a:cubicBezTo>
                <a:lnTo>
                  <a:pt x="254384" y="134778"/>
                </a:lnTo>
                <a:cubicBezTo>
                  <a:pt x="260305" y="139472"/>
                  <a:pt x="264121" y="146323"/>
                  <a:pt x="264995" y="153828"/>
                </a:cubicBezTo>
                <a:cubicBezTo>
                  <a:pt x="265875" y="161313"/>
                  <a:pt x="263781" y="168845"/>
                  <a:pt x="259166" y="174802"/>
                </a:cubicBezTo>
                <a:lnTo>
                  <a:pt x="177251" y="254565"/>
                </a:lnTo>
                <a:cubicBezTo>
                  <a:pt x="172645" y="260482"/>
                  <a:pt x="165872" y="264321"/>
                  <a:pt x="158429" y="265233"/>
                </a:cubicBezTo>
                <a:cubicBezTo>
                  <a:pt x="150985" y="266117"/>
                  <a:pt x="143497" y="263976"/>
                  <a:pt x="137646" y="259289"/>
                </a:cubicBezTo>
                <a:lnTo>
                  <a:pt x="83106" y="216331"/>
                </a:lnTo>
                <a:cubicBezTo>
                  <a:pt x="67317" y="204007"/>
                  <a:pt x="54727" y="188064"/>
                  <a:pt x="46396" y="169849"/>
                </a:cubicBezTo>
                <a:close/>
                <a:moveTo>
                  <a:pt x="435721" y="321316"/>
                </a:moveTo>
                <a:lnTo>
                  <a:pt x="456105" y="341547"/>
                </a:lnTo>
                <a:lnTo>
                  <a:pt x="364284" y="452970"/>
                </a:lnTo>
                <a:lnTo>
                  <a:pt x="347443" y="438626"/>
                </a:lnTo>
                <a:lnTo>
                  <a:pt x="320164" y="442245"/>
                </a:lnTo>
                <a:cubicBezTo>
                  <a:pt x="294651" y="446009"/>
                  <a:pt x="268705" y="439236"/>
                  <a:pt x="248288" y="423481"/>
                </a:cubicBezTo>
                <a:lnTo>
                  <a:pt x="238001" y="415499"/>
                </a:lnTo>
                <a:cubicBezTo>
                  <a:pt x="221072" y="402552"/>
                  <a:pt x="214141" y="380340"/>
                  <a:pt x="220704" y="360064"/>
                </a:cubicBezTo>
                <a:lnTo>
                  <a:pt x="253413" y="385171"/>
                </a:lnTo>
                <a:cubicBezTo>
                  <a:pt x="257034" y="388001"/>
                  <a:pt x="262013" y="388340"/>
                  <a:pt x="265986" y="386029"/>
                </a:cubicBezTo>
                <a:cubicBezTo>
                  <a:pt x="268595" y="384491"/>
                  <a:pt x="270491" y="381985"/>
                  <a:pt x="271262" y="379056"/>
                </a:cubicBezTo>
                <a:cubicBezTo>
                  <a:pt x="272469" y="374582"/>
                  <a:pt x="270860" y="369822"/>
                  <a:pt x="267186" y="366998"/>
                </a:cubicBezTo>
                <a:lnTo>
                  <a:pt x="210093" y="321754"/>
                </a:lnTo>
                <a:cubicBezTo>
                  <a:pt x="204142" y="317120"/>
                  <a:pt x="200249" y="310333"/>
                  <a:pt x="199253" y="302856"/>
                </a:cubicBezTo>
                <a:cubicBezTo>
                  <a:pt x="198238" y="295376"/>
                  <a:pt x="200232" y="287799"/>
                  <a:pt x="204797" y="281787"/>
                </a:cubicBezTo>
                <a:lnTo>
                  <a:pt x="285683" y="200977"/>
                </a:lnTo>
                <a:cubicBezTo>
                  <a:pt x="290191" y="194986"/>
                  <a:pt x="296919" y="191059"/>
                  <a:pt x="304352" y="190080"/>
                </a:cubicBezTo>
                <a:cubicBezTo>
                  <a:pt x="311781" y="189120"/>
                  <a:pt x="319286" y="191156"/>
                  <a:pt x="325212" y="195738"/>
                </a:cubicBezTo>
                <a:lnTo>
                  <a:pt x="380305" y="237972"/>
                </a:lnTo>
                <a:cubicBezTo>
                  <a:pt x="396249" y="250093"/>
                  <a:pt x="409042" y="265872"/>
                  <a:pt x="417605" y="283978"/>
                </a:cubicBezTo>
                <a:lnTo>
                  <a:pt x="435740" y="321316"/>
                </a:ln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39" name="Rounded Rectangle 33">
            <a:extLst>
              <a:ext uri="{FF2B5EF4-FFF2-40B4-BE49-F238E27FC236}">
                <a16:creationId xmlns:a16="http://schemas.microsoft.com/office/drawing/2014/main" id="{E18BEA68-1C11-A6CB-5626-3E3A9C4B56FB}"/>
              </a:ext>
            </a:extLst>
          </p:cNvPr>
          <p:cNvSpPr/>
          <p:nvPr/>
        </p:nvSpPr>
        <p:spPr>
          <a:xfrm>
            <a:off x="7224710" y="4299344"/>
            <a:ext cx="446823" cy="457200"/>
          </a:xfrm>
          <a:custGeom>
            <a:avLst/>
            <a:gdLst/>
            <a:ahLst/>
            <a:cxnLst/>
            <a:rect l="0" t="0" r="0" b="0"/>
            <a:pathLst>
              <a:path w="446823" h="457200">
                <a:moveTo>
                  <a:pt x="265557" y="438150"/>
                </a:moveTo>
                <a:cubicBezTo>
                  <a:pt x="265557" y="448671"/>
                  <a:pt x="257028" y="457200"/>
                  <a:pt x="246507" y="457200"/>
                </a:cubicBezTo>
                <a:lnTo>
                  <a:pt x="21145" y="457200"/>
                </a:lnTo>
                <a:cubicBezTo>
                  <a:pt x="10624" y="457200"/>
                  <a:pt x="2095" y="448671"/>
                  <a:pt x="2095" y="438150"/>
                </a:cubicBezTo>
                <a:cubicBezTo>
                  <a:pt x="2095" y="427628"/>
                  <a:pt x="10624" y="419100"/>
                  <a:pt x="21145" y="419100"/>
                </a:cubicBezTo>
                <a:lnTo>
                  <a:pt x="29527" y="419100"/>
                </a:lnTo>
                <a:lnTo>
                  <a:pt x="29527" y="319277"/>
                </a:lnTo>
                <a:cubicBezTo>
                  <a:pt x="29527" y="261412"/>
                  <a:pt x="76436" y="214502"/>
                  <a:pt x="134302" y="214502"/>
                </a:cubicBezTo>
                <a:cubicBezTo>
                  <a:pt x="192168" y="214502"/>
                  <a:pt x="239077" y="261412"/>
                  <a:pt x="239077" y="319277"/>
                </a:cubicBezTo>
                <a:lnTo>
                  <a:pt x="239077" y="419100"/>
                </a:lnTo>
                <a:lnTo>
                  <a:pt x="246507" y="419100"/>
                </a:lnTo>
                <a:cubicBezTo>
                  <a:pt x="257028" y="419100"/>
                  <a:pt x="265557" y="427628"/>
                  <a:pt x="265557" y="438150"/>
                </a:cubicBezTo>
                <a:close/>
                <a:moveTo>
                  <a:pt x="163068" y="319277"/>
                </a:moveTo>
                <a:cubicBezTo>
                  <a:pt x="163068" y="327168"/>
                  <a:pt x="169464" y="333565"/>
                  <a:pt x="177355" y="333565"/>
                </a:cubicBezTo>
                <a:cubicBezTo>
                  <a:pt x="185246" y="333565"/>
                  <a:pt x="191643" y="327168"/>
                  <a:pt x="191643" y="319277"/>
                </a:cubicBezTo>
                <a:lnTo>
                  <a:pt x="191643" y="309752"/>
                </a:lnTo>
                <a:cubicBezTo>
                  <a:pt x="191643" y="301862"/>
                  <a:pt x="185246" y="295465"/>
                  <a:pt x="177355" y="295465"/>
                </a:cubicBezTo>
                <a:cubicBezTo>
                  <a:pt x="169464" y="295465"/>
                  <a:pt x="163068" y="301862"/>
                  <a:pt x="163068" y="309752"/>
                </a:cubicBezTo>
                <a:close/>
                <a:moveTo>
                  <a:pt x="99060" y="374332"/>
                </a:moveTo>
                <a:cubicBezTo>
                  <a:pt x="95507" y="381183"/>
                  <a:pt x="98037" y="389618"/>
                  <a:pt x="104775" y="393382"/>
                </a:cubicBezTo>
                <a:lnTo>
                  <a:pt x="128206" y="405955"/>
                </a:lnTo>
                <a:cubicBezTo>
                  <a:pt x="130309" y="407100"/>
                  <a:pt x="132670" y="407690"/>
                  <a:pt x="135064" y="407670"/>
                </a:cubicBezTo>
                <a:cubicBezTo>
                  <a:pt x="137306" y="407621"/>
                  <a:pt x="139513" y="407102"/>
                  <a:pt x="141541" y="406145"/>
                </a:cubicBezTo>
                <a:lnTo>
                  <a:pt x="165163" y="393954"/>
                </a:lnTo>
                <a:cubicBezTo>
                  <a:pt x="168540" y="392279"/>
                  <a:pt x="171105" y="389321"/>
                  <a:pt x="172287" y="385742"/>
                </a:cubicBezTo>
                <a:cubicBezTo>
                  <a:pt x="173468" y="382163"/>
                  <a:pt x="173166" y="378259"/>
                  <a:pt x="171450" y="374904"/>
                </a:cubicBezTo>
                <a:cubicBezTo>
                  <a:pt x="167886" y="367953"/>
                  <a:pt x="159400" y="365153"/>
                  <a:pt x="152400" y="368617"/>
                </a:cubicBezTo>
                <a:lnTo>
                  <a:pt x="134874" y="377189"/>
                </a:lnTo>
                <a:lnTo>
                  <a:pt x="117919" y="368236"/>
                </a:lnTo>
                <a:cubicBezTo>
                  <a:pt x="111024" y="364760"/>
                  <a:pt x="102615" y="367478"/>
                  <a:pt x="99060" y="374332"/>
                </a:cubicBezTo>
                <a:close/>
                <a:moveTo>
                  <a:pt x="78295" y="319277"/>
                </a:moveTo>
                <a:cubicBezTo>
                  <a:pt x="78295" y="327168"/>
                  <a:pt x="84692" y="333565"/>
                  <a:pt x="92583" y="333565"/>
                </a:cubicBezTo>
                <a:cubicBezTo>
                  <a:pt x="100473" y="333565"/>
                  <a:pt x="106870" y="327168"/>
                  <a:pt x="106870" y="319277"/>
                </a:cubicBezTo>
                <a:lnTo>
                  <a:pt x="106870" y="309752"/>
                </a:lnTo>
                <a:cubicBezTo>
                  <a:pt x="106870" y="301862"/>
                  <a:pt x="100473" y="295465"/>
                  <a:pt x="92583" y="295465"/>
                </a:cubicBezTo>
                <a:cubicBezTo>
                  <a:pt x="84692" y="295465"/>
                  <a:pt x="78295" y="301862"/>
                  <a:pt x="78295" y="309752"/>
                </a:cubicBezTo>
                <a:close/>
                <a:moveTo>
                  <a:pt x="0" y="0"/>
                </a:moveTo>
                <a:moveTo>
                  <a:pt x="330327" y="128968"/>
                </a:moveTo>
                <a:lnTo>
                  <a:pt x="294322" y="164211"/>
                </a:lnTo>
                <a:lnTo>
                  <a:pt x="263461" y="211645"/>
                </a:lnTo>
                <a:cubicBezTo>
                  <a:pt x="260671" y="215917"/>
                  <a:pt x="256088" y="218686"/>
                  <a:pt x="251008" y="219168"/>
                </a:cubicBezTo>
                <a:cubicBezTo>
                  <a:pt x="245929" y="219650"/>
                  <a:pt x="240906" y="217793"/>
                  <a:pt x="237363" y="214122"/>
                </a:cubicBezTo>
                <a:lnTo>
                  <a:pt x="172593" y="148018"/>
                </a:lnTo>
                <a:cubicBezTo>
                  <a:pt x="169063" y="144336"/>
                  <a:pt x="167380" y="139260"/>
                  <a:pt x="168008" y="134199"/>
                </a:cubicBezTo>
                <a:cubicBezTo>
                  <a:pt x="168636" y="129137"/>
                  <a:pt x="171509" y="124628"/>
                  <a:pt x="175831" y="121920"/>
                </a:cubicBezTo>
                <a:lnTo>
                  <a:pt x="223837" y="92202"/>
                </a:lnTo>
                <a:lnTo>
                  <a:pt x="259842" y="57150"/>
                </a:lnTo>
                <a:lnTo>
                  <a:pt x="290703" y="9525"/>
                </a:lnTo>
                <a:cubicBezTo>
                  <a:pt x="293506" y="5285"/>
                  <a:pt x="298064" y="2528"/>
                  <a:pt x="303120" y="2011"/>
                </a:cubicBezTo>
                <a:cubicBezTo>
                  <a:pt x="308176" y="1494"/>
                  <a:pt x="313198" y="3273"/>
                  <a:pt x="316801" y="6858"/>
                </a:cubicBezTo>
                <a:lnTo>
                  <a:pt x="381000" y="73152"/>
                </a:lnTo>
                <a:cubicBezTo>
                  <a:pt x="384579" y="76720"/>
                  <a:pt x="386358" y="81713"/>
                  <a:pt x="385841" y="86741"/>
                </a:cubicBezTo>
                <a:cubicBezTo>
                  <a:pt x="385323" y="91769"/>
                  <a:pt x="382564" y="96295"/>
                  <a:pt x="378333" y="99060"/>
                </a:cubicBezTo>
                <a:lnTo>
                  <a:pt x="335470" y="125730"/>
                </a:lnTo>
                <a:close/>
                <a:moveTo>
                  <a:pt x="443656" y="259276"/>
                </a:moveTo>
                <a:cubicBezTo>
                  <a:pt x="440488" y="270860"/>
                  <a:pt x="431302" y="279824"/>
                  <a:pt x="419644" y="282708"/>
                </a:cubicBezTo>
                <a:cubicBezTo>
                  <a:pt x="407987" y="285593"/>
                  <a:pt x="395681" y="281946"/>
                  <a:pt x="387477" y="273177"/>
                </a:cubicBezTo>
                <a:lnTo>
                  <a:pt x="309372" y="193547"/>
                </a:lnTo>
                <a:lnTo>
                  <a:pt x="316611" y="182498"/>
                </a:lnTo>
                <a:lnTo>
                  <a:pt x="348234" y="152399"/>
                </a:lnTo>
                <a:lnTo>
                  <a:pt x="356235" y="146494"/>
                </a:lnTo>
                <a:lnTo>
                  <a:pt x="434911" y="226885"/>
                </a:lnTo>
                <a:cubicBezTo>
                  <a:pt x="443478" y="235301"/>
                  <a:pt x="446823" y="247692"/>
                  <a:pt x="443656" y="259276"/>
                </a:cubicBezTo>
                <a:close/>
                <a:moveTo>
                  <a:pt x="48387" y="96393"/>
                </a:moveTo>
                <a:cubicBezTo>
                  <a:pt x="44841" y="87856"/>
                  <a:pt x="47936" y="78005"/>
                  <a:pt x="55727" y="73030"/>
                </a:cubicBezTo>
                <a:cubicBezTo>
                  <a:pt x="63518" y="68056"/>
                  <a:pt x="73756" y="69392"/>
                  <a:pt x="80009" y="76200"/>
                </a:cubicBezTo>
                <a:lnTo>
                  <a:pt x="99059" y="103631"/>
                </a:lnTo>
                <a:cubicBezTo>
                  <a:pt x="104896" y="112417"/>
                  <a:pt x="102507" y="124269"/>
                  <a:pt x="93723" y="130107"/>
                </a:cubicBezTo>
                <a:cubicBezTo>
                  <a:pt x="84939" y="135945"/>
                  <a:pt x="73086" y="133559"/>
                  <a:pt x="67246" y="124777"/>
                </a:cubicBezTo>
                <a:close/>
                <a:moveTo>
                  <a:pt x="0" y="0"/>
                </a:moveTo>
                <a:moveTo>
                  <a:pt x="21336" y="179831"/>
                </a:moveTo>
                <a:cubicBezTo>
                  <a:pt x="11130" y="177254"/>
                  <a:pt x="4947" y="166891"/>
                  <a:pt x="7524" y="156686"/>
                </a:cubicBezTo>
                <a:cubicBezTo>
                  <a:pt x="10102" y="146480"/>
                  <a:pt x="20465" y="140297"/>
                  <a:pt x="30670" y="142875"/>
                </a:cubicBezTo>
                <a:lnTo>
                  <a:pt x="68770" y="152400"/>
                </a:lnTo>
                <a:cubicBezTo>
                  <a:pt x="79028" y="154872"/>
                  <a:pt x="85339" y="165192"/>
                  <a:pt x="82867" y="175450"/>
                </a:cubicBezTo>
                <a:cubicBezTo>
                  <a:pt x="80395" y="185708"/>
                  <a:pt x="70075" y="192019"/>
                  <a:pt x="59816" y="189547"/>
                </a:cubicBezTo>
                <a:lnTo>
                  <a:pt x="21716" y="180022"/>
                </a:ln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0" name="Rounded Rectangle 34">
            <a:extLst>
              <a:ext uri="{FF2B5EF4-FFF2-40B4-BE49-F238E27FC236}">
                <a16:creationId xmlns:a16="http://schemas.microsoft.com/office/drawing/2014/main" id="{4F646294-BDB4-7881-08FF-92D39147A5CD}"/>
              </a:ext>
            </a:extLst>
          </p:cNvPr>
          <p:cNvSpPr/>
          <p:nvPr/>
        </p:nvSpPr>
        <p:spPr>
          <a:xfrm>
            <a:off x="4237667" y="3062171"/>
            <a:ext cx="457484" cy="457200"/>
          </a:xfrm>
          <a:custGeom>
            <a:avLst/>
            <a:gdLst/>
            <a:ahLst/>
            <a:cxnLst/>
            <a:rect l="0" t="0" r="0" b="0"/>
            <a:pathLst>
              <a:path w="457484" h="457200">
                <a:moveTo>
                  <a:pt x="443150" y="457200"/>
                </a:moveTo>
                <a:lnTo>
                  <a:pt x="14525" y="457200"/>
                </a:lnTo>
                <a:cubicBezTo>
                  <a:pt x="6634" y="457200"/>
                  <a:pt x="238" y="450803"/>
                  <a:pt x="238" y="442912"/>
                </a:cubicBezTo>
                <a:cubicBezTo>
                  <a:pt x="238" y="435021"/>
                  <a:pt x="6634" y="428625"/>
                  <a:pt x="14525" y="428625"/>
                </a:cubicBezTo>
                <a:lnTo>
                  <a:pt x="20812" y="428625"/>
                </a:lnTo>
                <a:cubicBezTo>
                  <a:pt x="22404" y="428610"/>
                  <a:pt x="23893" y="427830"/>
                  <a:pt x="24812" y="426529"/>
                </a:cubicBezTo>
                <a:cubicBezTo>
                  <a:pt x="27557" y="422452"/>
                  <a:pt x="31383" y="419220"/>
                  <a:pt x="35861" y="417195"/>
                </a:cubicBezTo>
                <a:cubicBezTo>
                  <a:pt x="37437" y="416376"/>
                  <a:pt x="38454" y="414778"/>
                  <a:pt x="38528" y="413004"/>
                </a:cubicBezTo>
                <a:lnTo>
                  <a:pt x="38528" y="347662"/>
                </a:lnTo>
                <a:cubicBezTo>
                  <a:pt x="38481" y="335512"/>
                  <a:pt x="46123" y="324661"/>
                  <a:pt x="57578" y="320611"/>
                </a:cubicBezTo>
                <a:cubicBezTo>
                  <a:pt x="58939" y="320181"/>
                  <a:pt x="60005" y="319115"/>
                  <a:pt x="60436" y="317754"/>
                </a:cubicBezTo>
                <a:lnTo>
                  <a:pt x="86534" y="239839"/>
                </a:lnTo>
                <a:cubicBezTo>
                  <a:pt x="87704" y="235869"/>
                  <a:pt x="91349" y="233144"/>
                  <a:pt x="95488" y="233144"/>
                </a:cubicBezTo>
                <a:cubicBezTo>
                  <a:pt x="99626" y="233144"/>
                  <a:pt x="103271" y="235869"/>
                  <a:pt x="104441" y="239839"/>
                </a:cubicBezTo>
                <a:lnTo>
                  <a:pt x="130730" y="317754"/>
                </a:lnTo>
                <a:cubicBezTo>
                  <a:pt x="131160" y="319115"/>
                  <a:pt x="132226" y="320181"/>
                  <a:pt x="133588" y="320611"/>
                </a:cubicBezTo>
                <a:cubicBezTo>
                  <a:pt x="145043" y="324661"/>
                  <a:pt x="152684" y="335512"/>
                  <a:pt x="152638" y="347662"/>
                </a:cubicBezTo>
                <a:lnTo>
                  <a:pt x="152638" y="413004"/>
                </a:lnTo>
                <a:cubicBezTo>
                  <a:pt x="152711" y="414778"/>
                  <a:pt x="153729" y="416377"/>
                  <a:pt x="155305" y="417195"/>
                </a:cubicBezTo>
                <a:cubicBezTo>
                  <a:pt x="159782" y="419220"/>
                  <a:pt x="163608" y="422452"/>
                  <a:pt x="166354" y="426529"/>
                </a:cubicBezTo>
                <a:cubicBezTo>
                  <a:pt x="167273" y="427830"/>
                  <a:pt x="168761" y="428610"/>
                  <a:pt x="170354" y="428625"/>
                </a:cubicBezTo>
                <a:lnTo>
                  <a:pt x="443150" y="428625"/>
                </a:lnTo>
                <a:cubicBezTo>
                  <a:pt x="450998" y="428727"/>
                  <a:pt x="457335" y="435064"/>
                  <a:pt x="457438" y="442912"/>
                </a:cubicBezTo>
                <a:cubicBezTo>
                  <a:pt x="457335" y="450760"/>
                  <a:pt x="450998" y="457097"/>
                  <a:pt x="443150" y="457200"/>
                </a:cubicBezTo>
                <a:close/>
                <a:moveTo>
                  <a:pt x="285988" y="285750"/>
                </a:moveTo>
                <a:cubicBezTo>
                  <a:pt x="278097" y="285750"/>
                  <a:pt x="271700" y="279353"/>
                  <a:pt x="271700" y="271462"/>
                </a:cubicBezTo>
                <a:cubicBezTo>
                  <a:pt x="271700" y="263571"/>
                  <a:pt x="278097" y="257175"/>
                  <a:pt x="285988" y="257175"/>
                </a:cubicBezTo>
                <a:lnTo>
                  <a:pt x="310753" y="257175"/>
                </a:lnTo>
                <a:cubicBezTo>
                  <a:pt x="311958" y="257139"/>
                  <a:pt x="313110" y="256665"/>
                  <a:pt x="313991" y="255841"/>
                </a:cubicBezTo>
                <a:cubicBezTo>
                  <a:pt x="316206" y="253672"/>
                  <a:pt x="318706" y="251814"/>
                  <a:pt x="321421" y="250317"/>
                </a:cubicBezTo>
                <a:cubicBezTo>
                  <a:pt x="323092" y="249607"/>
                  <a:pt x="324153" y="247940"/>
                  <a:pt x="324088" y="246126"/>
                </a:cubicBezTo>
                <a:lnTo>
                  <a:pt x="324088" y="190500"/>
                </a:lnTo>
                <a:cubicBezTo>
                  <a:pt x="324069" y="178300"/>
                  <a:pt x="331798" y="167434"/>
                  <a:pt x="343328" y="163449"/>
                </a:cubicBezTo>
                <a:cubicBezTo>
                  <a:pt x="344689" y="163018"/>
                  <a:pt x="345755" y="161952"/>
                  <a:pt x="346186" y="160591"/>
                </a:cubicBezTo>
                <a:lnTo>
                  <a:pt x="372284" y="82677"/>
                </a:lnTo>
                <a:cubicBezTo>
                  <a:pt x="373454" y="78707"/>
                  <a:pt x="377099" y="75982"/>
                  <a:pt x="381238" y="75982"/>
                </a:cubicBezTo>
                <a:cubicBezTo>
                  <a:pt x="385376" y="75982"/>
                  <a:pt x="389021" y="78707"/>
                  <a:pt x="390191" y="82677"/>
                </a:cubicBezTo>
                <a:lnTo>
                  <a:pt x="416480" y="160591"/>
                </a:lnTo>
                <a:cubicBezTo>
                  <a:pt x="416910" y="161952"/>
                  <a:pt x="417976" y="163018"/>
                  <a:pt x="419338" y="163449"/>
                </a:cubicBezTo>
                <a:cubicBezTo>
                  <a:pt x="430793" y="167498"/>
                  <a:pt x="438434" y="178350"/>
                  <a:pt x="438388" y="190500"/>
                </a:cubicBezTo>
                <a:lnTo>
                  <a:pt x="438388" y="246126"/>
                </a:lnTo>
                <a:cubicBezTo>
                  <a:pt x="438420" y="247912"/>
                  <a:pt x="439450" y="249530"/>
                  <a:pt x="441055" y="250317"/>
                </a:cubicBezTo>
                <a:cubicBezTo>
                  <a:pt x="451045" y="255081"/>
                  <a:pt x="457416" y="265156"/>
                  <a:pt x="457438" y="276225"/>
                </a:cubicBezTo>
                <a:cubicBezTo>
                  <a:pt x="457438" y="281485"/>
                  <a:pt x="453173" y="285750"/>
                  <a:pt x="447913" y="285750"/>
                </a:cubicBezTo>
                <a:lnTo>
                  <a:pt x="446579" y="285750"/>
                </a:lnTo>
                <a:cubicBezTo>
                  <a:pt x="444514" y="285775"/>
                  <a:pt x="442668" y="284468"/>
                  <a:pt x="442007" y="282511"/>
                </a:cubicBezTo>
                <a:lnTo>
                  <a:pt x="436864" y="267271"/>
                </a:lnTo>
                <a:cubicBezTo>
                  <a:pt x="433118" y="255488"/>
                  <a:pt x="422177" y="247484"/>
                  <a:pt x="409813" y="247484"/>
                </a:cubicBezTo>
                <a:cubicBezTo>
                  <a:pt x="397448" y="247484"/>
                  <a:pt x="386507" y="255488"/>
                  <a:pt x="382762" y="267271"/>
                </a:cubicBezTo>
                <a:lnTo>
                  <a:pt x="377618" y="282511"/>
                </a:lnTo>
                <a:cubicBezTo>
                  <a:pt x="376957" y="284468"/>
                  <a:pt x="375111" y="285775"/>
                  <a:pt x="373046" y="285750"/>
                </a:cubicBezTo>
                <a:close/>
                <a:moveTo>
                  <a:pt x="186737" y="400050"/>
                </a:moveTo>
                <a:cubicBezTo>
                  <a:pt x="178846" y="400050"/>
                  <a:pt x="172450" y="393653"/>
                  <a:pt x="172450" y="385762"/>
                </a:cubicBezTo>
                <a:cubicBezTo>
                  <a:pt x="172450" y="377871"/>
                  <a:pt x="178846" y="371475"/>
                  <a:pt x="186737" y="371475"/>
                </a:cubicBezTo>
                <a:lnTo>
                  <a:pt x="358187" y="371475"/>
                </a:lnTo>
                <a:cubicBezTo>
                  <a:pt x="360817" y="371475"/>
                  <a:pt x="362950" y="369342"/>
                  <a:pt x="362950" y="366712"/>
                </a:cubicBezTo>
                <a:lnTo>
                  <a:pt x="362950" y="352425"/>
                </a:lnTo>
                <a:cubicBezTo>
                  <a:pt x="362903" y="340275"/>
                  <a:pt x="370544" y="329423"/>
                  <a:pt x="382000" y="325374"/>
                </a:cubicBezTo>
                <a:cubicBezTo>
                  <a:pt x="383361" y="324943"/>
                  <a:pt x="384427" y="323877"/>
                  <a:pt x="384857" y="322516"/>
                </a:cubicBezTo>
                <a:lnTo>
                  <a:pt x="401431" y="273177"/>
                </a:lnTo>
                <a:cubicBezTo>
                  <a:pt x="402948" y="269575"/>
                  <a:pt x="406476" y="267233"/>
                  <a:pt x="410384" y="267233"/>
                </a:cubicBezTo>
                <a:cubicBezTo>
                  <a:pt x="414292" y="267233"/>
                  <a:pt x="417820" y="269575"/>
                  <a:pt x="419338" y="273177"/>
                </a:cubicBezTo>
                <a:lnTo>
                  <a:pt x="435530" y="322516"/>
                </a:lnTo>
                <a:cubicBezTo>
                  <a:pt x="435960" y="323877"/>
                  <a:pt x="437026" y="324943"/>
                  <a:pt x="438388" y="325374"/>
                </a:cubicBezTo>
                <a:cubicBezTo>
                  <a:pt x="449843" y="329423"/>
                  <a:pt x="457484" y="340275"/>
                  <a:pt x="457438" y="352425"/>
                </a:cubicBezTo>
                <a:lnTo>
                  <a:pt x="457438" y="390525"/>
                </a:lnTo>
                <a:cubicBezTo>
                  <a:pt x="457438" y="395785"/>
                  <a:pt x="453173" y="400050"/>
                  <a:pt x="447913" y="400050"/>
                </a:cubicBezTo>
                <a:close/>
                <a:moveTo>
                  <a:pt x="181213" y="342900"/>
                </a:moveTo>
                <a:cubicBezTo>
                  <a:pt x="175952" y="342900"/>
                  <a:pt x="171688" y="338635"/>
                  <a:pt x="171688" y="333375"/>
                </a:cubicBezTo>
                <a:lnTo>
                  <a:pt x="171688" y="295275"/>
                </a:lnTo>
                <a:cubicBezTo>
                  <a:pt x="171751" y="282923"/>
                  <a:pt x="179743" y="272011"/>
                  <a:pt x="191500" y="268224"/>
                </a:cubicBezTo>
                <a:cubicBezTo>
                  <a:pt x="192861" y="267793"/>
                  <a:pt x="193927" y="266727"/>
                  <a:pt x="194357" y="265366"/>
                </a:cubicBezTo>
                <a:lnTo>
                  <a:pt x="210931" y="216027"/>
                </a:lnTo>
                <a:cubicBezTo>
                  <a:pt x="212448" y="212425"/>
                  <a:pt x="215976" y="210083"/>
                  <a:pt x="219884" y="210083"/>
                </a:cubicBezTo>
                <a:cubicBezTo>
                  <a:pt x="223792" y="210083"/>
                  <a:pt x="227320" y="212425"/>
                  <a:pt x="228838" y="216027"/>
                </a:cubicBezTo>
                <a:lnTo>
                  <a:pt x="245030" y="265366"/>
                </a:lnTo>
                <a:cubicBezTo>
                  <a:pt x="245460" y="266727"/>
                  <a:pt x="246526" y="267793"/>
                  <a:pt x="247888" y="268224"/>
                </a:cubicBezTo>
                <a:cubicBezTo>
                  <a:pt x="259343" y="272273"/>
                  <a:pt x="266984" y="283124"/>
                  <a:pt x="266938" y="295275"/>
                </a:cubicBezTo>
                <a:lnTo>
                  <a:pt x="266938" y="309562"/>
                </a:lnTo>
                <a:cubicBezTo>
                  <a:pt x="266938" y="312192"/>
                  <a:pt x="269070" y="314325"/>
                  <a:pt x="271700" y="314325"/>
                </a:cubicBezTo>
                <a:lnTo>
                  <a:pt x="328850" y="314325"/>
                </a:lnTo>
                <a:cubicBezTo>
                  <a:pt x="336741" y="314325"/>
                  <a:pt x="343138" y="320721"/>
                  <a:pt x="343138" y="328612"/>
                </a:cubicBezTo>
                <a:cubicBezTo>
                  <a:pt x="343138" y="336503"/>
                  <a:pt x="336741" y="342900"/>
                  <a:pt x="328850" y="342900"/>
                </a:cubicBezTo>
                <a:close/>
                <a:moveTo>
                  <a:pt x="57388" y="200025"/>
                </a:moveTo>
                <a:cubicBezTo>
                  <a:pt x="57388" y="210546"/>
                  <a:pt x="48859" y="219075"/>
                  <a:pt x="38338" y="219075"/>
                </a:cubicBezTo>
                <a:cubicBezTo>
                  <a:pt x="27817" y="219075"/>
                  <a:pt x="19288" y="210546"/>
                  <a:pt x="19288" y="200025"/>
                </a:cubicBezTo>
                <a:cubicBezTo>
                  <a:pt x="19288" y="189503"/>
                  <a:pt x="27817" y="180975"/>
                  <a:pt x="38338" y="180975"/>
                </a:cubicBezTo>
                <a:cubicBezTo>
                  <a:pt x="48859" y="180975"/>
                  <a:pt x="57388" y="189503"/>
                  <a:pt x="57388" y="200025"/>
                </a:cubicBezTo>
                <a:close/>
                <a:moveTo>
                  <a:pt x="38338" y="76200"/>
                </a:moveTo>
                <a:cubicBezTo>
                  <a:pt x="59380" y="76200"/>
                  <a:pt x="76438" y="93257"/>
                  <a:pt x="76438" y="114300"/>
                </a:cubicBezTo>
                <a:cubicBezTo>
                  <a:pt x="76889" y="129393"/>
                  <a:pt x="69733" y="143705"/>
                  <a:pt x="57388" y="152400"/>
                </a:cubicBezTo>
                <a:lnTo>
                  <a:pt x="43672" y="160400"/>
                </a:lnTo>
                <a:cubicBezTo>
                  <a:pt x="42056" y="161362"/>
                  <a:pt x="40217" y="161887"/>
                  <a:pt x="38338" y="161925"/>
                </a:cubicBezTo>
                <a:cubicBezTo>
                  <a:pt x="36508" y="162063"/>
                  <a:pt x="34673" y="161735"/>
                  <a:pt x="33004" y="160972"/>
                </a:cubicBezTo>
                <a:lnTo>
                  <a:pt x="20240" y="152400"/>
                </a:lnTo>
                <a:cubicBezTo>
                  <a:pt x="7533" y="143922"/>
                  <a:pt x="0" y="129573"/>
                  <a:pt x="238" y="114300"/>
                </a:cubicBezTo>
                <a:cubicBezTo>
                  <a:pt x="238" y="93257"/>
                  <a:pt x="17295" y="76200"/>
                  <a:pt x="38338" y="76200"/>
                </a:cubicBezTo>
                <a:close/>
                <a:moveTo>
                  <a:pt x="152638" y="171450"/>
                </a:moveTo>
                <a:cubicBezTo>
                  <a:pt x="152638" y="155668"/>
                  <a:pt x="165431" y="142875"/>
                  <a:pt x="181213" y="142875"/>
                </a:cubicBezTo>
                <a:cubicBezTo>
                  <a:pt x="196994" y="142875"/>
                  <a:pt x="209788" y="155668"/>
                  <a:pt x="209788" y="171450"/>
                </a:cubicBezTo>
                <a:cubicBezTo>
                  <a:pt x="209788" y="187231"/>
                  <a:pt x="196994" y="200025"/>
                  <a:pt x="181213" y="200025"/>
                </a:cubicBezTo>
                <a:cubicBezTo>
                  <a:pt x="165431" y="200025"/>
                  <a:pt x="152638" y="187231"/>
                  <a:pt x="152638" y="171450"/>
                </a:cubicBezTo>
                <a:moveTo>
                  <a:pt x="238" y="0"/>
                </a:moveTo>
                <a:moveTo>
                  <a:pt x="124063" y="57150"/>
                </a:moveTo>
                <a:cubicBezTo>
                  <a:pt x="124063" y="25586"/>
                  <a:pt x="149649" y="0"/>
                  <a:pt x="181213" y="0"/>
                </a:cubicBezTo>
                <a:cubicBezTo>
                  <a:pt x="212776" y="0"/>
                  <a:pt x="238363" y="25586"/>
                  <a:pt x="238363" y="57150"/>
                </a:cubicBezTo>
                <a:cubicBezTo>
                  <a:pt x="238464" y="84093"/>
                  <a:pt x="222064" y="108353"/>
                  <a:pt x="197024" y="118300"/>
                </a:cubicBezTo>
                <a:lnTo>
                  <a:pt x="184832" y="123063"/>
                </a:lnTo>
                <a:cubicBezTo>
                  <a:pt x="182527" y="124081"/>
                  <a:pt x="179898" y="124081"/>
                  <a:pt x="177593" y="123063"/>
                </a:cubicBezTo>
                <a:lnTo>
                  <a:pt x="165401" y="118300"/>
                </a:lnTo>
                <a:cubicBezTo>
                  <a:pt x="140361" y="108353"/>
                  <a:pt x="123961" y="84093"/>
                  <a:pt x="124063" y="57150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1" name="Rounded Rectangle 35">
            <a:extLst>
              <a:ext uri="{FF2B5EF4-FFF2-40B4-BE49-F238E27FC236}">
                <a16:creationId xmlns:a16="http://schemas.microsoft.com/office/drawing/2014/main" id="{5A6D60F9-EA7C-FD1E-032B-2A369803EFC5}"/>
              </a:ext>
            </a:extLst>
          </p:cNvPr>
          <p:cNvSpPr/>
          <p:nvPr/>
        </p:nvSpPr>
        <p:spPr>
          <a:xfrm>
            <a:off x="7217434" y="3071492"/>
            <a:ext cx="444303" cy="451484"/>
          </a:xfrm>
          <a:custGeom>
            <a:avLst/>
            <a:gdLst/>
            <a:ahLst/>
            <a:cxnLst/>
            <a:rect l="0" t="0" r="0" b="0"/>
            <a:pathLst>
              <a:path w="444303" h="451484">
                <a:moveTo>
                  <a:pt x="383209" y="202082"/>
                </a:moveTo>
                <a:cubicBezTo>
                  <a:pt x="385602" y="203044"/>
                  <a:pt x="387773" y="204483"/>
                  <a:pt x="389591" y="206311"/>
                </a:cubicBezTo>
                <a:lnTo>
                  <a:pt x="427691" y="244411"/>
                </a:lnTo>
                <a:cubicBezTo>
                  <a:pt x="433138" y="249859"/>
                  <a:pt x="434767" y="258052"/>
                  <a:pt x="431819" y="265169"/>
                </a:cubicBezTo>
                <a:cubicBezTo>
                  <a:pt x="428871" y="272286"/>
                  <a:pt x="421926" y="276928"/>
                  <a:pt x="414223" y="276929"/>
                </a:cubicBezTo>
                <a:lnTo>
                  <a:pt x="395173" y="276929"/>
                </a:lnTo>
                <a:lnTo>
                  <a:pt x="395173" y="347129"/>
                </a:lnTo>
                <a:cubicBezTo>
                  <a:pt x="395173" y="357650"/>
                  <a:pt x="386644" y="366179"/>
                  <a:pt x="376123" y="366179"/>
                </a:cubicBezTo>
                <a:cubicBezTo>
                  <a:pt x="365602" y="366179"/>
                  <a:pt x="357073" y="357650"/>
                  <a:pt x="357073" y="347129"/>
                </a:cubicBezTo>
                <a:lnTo>
                  <a:pt x="357073" y="276929"/>
                </a:lnTo>
                <a:lnTo>
                  <a:pt x="338023" y="276929"/>
                </a:lnTo>
                <a:cubicBezTo>
                  <a:pt x="330319" y="276928"/>
                  <a:pt x="323374" y="272286"/>
                  <a:pt x="320427" y="265169"/>
                </a:cubicBezTo>
                <a:cubicBezTo>
                  <a:pt x="317479" y="258052"/>
                  <a:pt x="319108" y="249859"/>
                  <a:pt x="324554" y="244411"/>
                </a:cubicBezTo>
                <a:lnTo>
                  <a:pt x="362559" y="206406"/>
                </a:lnTo>
                <a:cubicBezTo>
                  <a:pt x="367932" y="200931"/>
                  <a:pt x="376071" y="199225"/>
                  <a:pt x="383190" y="202082"/>
                </a:cubicBezTo>
                <a:close/>
                <a:moveTo>
                  <a:pt x="444303" y="140398"/>
                </a:moveTo>
                <a:cubicBezTo>
                  <a:pt x="444303" y="157943"/>
                  <a:pt x="416394" y="175507"/>
                  <a:pt x="376199" y="175507"/>
                </a:cubicBezTo>
                <a:cubicBezTo>
                  <a:pt x="336022" y="175507"/>
                  <a:pt x="307943" y="156895"/>
                  <a:pt x="307943" y="140398"/>
                </a:cubicBezTo>
                <a:lnTo>
                  <a:pt x="307943" y="83534"/>
                </a:lnTo>
                <a:cubicBezTo>
                  <a:pt x="307971" y="81937"/>
                  <a:pt x="308831" y="80471"/>
                  <a:pt x="310210" y="79667"/>
                </a:cubicBezTo>
                <a:cubicBezTo>
                  <a:pt x="311633" y="78884"/>
                  <a:pt x="313358" y="78884"/>
                  <a:pt x="314782" y="79667"/>
                </a:cubicBezTo>
                <a:cubicBezTo>
                  <a:pt x="333405" y="90497"/>
                  <a:pt x="354660" y="95969"/>
                  <a:pt x="376199" y="95478"/>
                </a:cubicBezTo>
                <a:cubicBezTo>
                  <a:pt x="397739" y="95951"/>
                  <a:pt x="418993" y="90487"/>
                  <a:pt x="437635" y="79686"/>
                </a:cubicBezTo>
                <a:cubicBezTo>
                  <a:pt x="438295" y="79280"/>
                  <a:pt x="439051" y="79056"/>
                  <a:pt x="439826" y="79038"/>
                </a:cubicBezTo>
                <a:cubicBezTo>
                  <a:pt x="440996" y="79018"/>
                  <a:pt x="442127" y="79464"/>
                  <a:pt x="442967" y="80279"/>
                </a:cubicBezTo>
                <a:cubicBezTo>
                  <a:pt x="443807" y="81095"/>
                  <a:pt x="444288" y="82211"/>
                  <a:pt x="444303" y="83381"/>
                </a:cubicBezTo>
                <a:close/>
                <a:moveTo>
                  <a:pt x="376199" y="0"/>
                </a:moveTo>
                <a:cubicBezTo>
                  <a:pt x="416394" y="0"/>
                  <a:pt x="444303" y="18611"/>
                  <a:pt x="444303" y="35109"/>
                </a:cubicBezTo>
                <a:cubicBezTo>
                  <a:pt x="444303" y="51606"/>
                  <a:pt x="416394" y="70199"/>
                  <a:pt x="376199" y="70199"/>
                </a:cubicBezTo>
                <a:cubicBezTo>
                  <a:pt x="336022" y="70199"/>
                  <a:pt x="307943" y="51606"/>
                  <a:pt x="307943" y="35109"/>
                </a:cubicBezTo>
                <a:cubicBezTo>
                  <a:pt x="307943" y="18611"/>
                  <a:pt x="336003" y="0"/>
                  <a:pt x="376199" y="0"/>
                </a:cubicBezTo>
                <a:close/>
                <a:moveTo>
                  <a:pt x="87953" y="391687"/>
                </a:moveTo>
                <a:cubicBezTo>
                  <a:pt x="117271" y="421138"/>
                  <a:pt x="146608" y="421138"/>
                  <a:pt x="154419" y="421138"/>
                </a:cubicBezTo>
                <a:cubicBezTo>
                  <a:pt x="162229" y="421138"/>
                  <a:pt x="191547" y="421138"/>
                  <a:pt x="220865" y="391687"/>
                </a:cubicBezTo>
                <a:cubicBezTo>
                  <a:pt x="250183" y="421138"/>
                  <a:pt x="279501" y="421138"/>
                  <a:pt x="287312" y="421138"/>
                </a:cubicBezTo>
                <a:cubicBezTo>
                  <a:pt x="295141" y="421138"/>
                  <a:pt x="324440" y="421138"/>
                  <a:pt x="353777" y="391687"/>
                </a:cubicBezTo>
                <a:cubicBezTo>
                  <a:pt x="383095" y="421138"/>
                  <a:pt x="412413" y="421138"/>
                  <a:pt x="441712" y="421138"/>
                </a:cubicBezTo>
                <a:lnTo>
                  <a:pt x="441712" y="451484"/>
                </a:lnTo>
                <a:lnTo>
                  <a:pt x="0" y="451484"/>
                </a:lnTo>
                <a:lnTo>
                  <a:pt x="0" y="421157"/>
                </a:lnTo>
                <a:cubicBezTo>
                  <a:pt x="29317" y="421157"/>
                  <a:pt x="58635" y="421157"/>
                  <a:pt x="87953" y="391706"/>
                </a:cubicBezTo>
                <a:close/>
                <a:moveTo>
                  <a:pt x="20631" y="336670"/>
                </a:moveTo>
                <a:cubicBezTo>
                  <a:pt x="13201" y="329222"/>
                  <a:pt x="10725" y="319316"/>
                  <a:pt x="15678" y="309391"/>
                </a:cubicBezTo>
                <a:cubicBezTo>
                  <a:pt x="20650" y="299485"/>
                  <a:pt x="28079" y="294532"/>
                  <a:pt x="40481" y="294532"/>
                </a:cubicBezTo>
                <a:lnTo>
                  <a:pt x="57816" y="294532"/>
                </a:lnTo>
                <a:cubicBezTo>
                  <a:pt x="65265" y="294532"/>
                  <a:pt x="70218" y="292055"/>
                  <a:pt x="75190" y="287102"/>
                </a:cubicBezTo>
                <a:cubicBezTo>
                  <a:pt x="80143" y="282130"/>
                  <a:pt x="82619" y="274701"/>
                  <a:pt x="82619" y="269728"/>
                </a:cubicBezTo>
                <a:lnTo>
                  <a:pt x="82619" y="252393"/>
                </a:lnTo>
                <a:cubicBezTo>
                  <a:pt x="82619" y="242468"/>
                  <a:pt x="87572" y="232562"/>
                  <a:pt x="97478" y="227609"/>
                </a:cubicBezTo>
                <a:cubicBezTo>
                  <a:pt x="107403" y="222656"/>
                  <a:pt x="117309" y="225132"/>
                  <a:pt x="124758" y="232581"/>
                </a:cubicBezTo>
                <a:lnTo>
                  <a:pt x="137140" y="244963"/>
                </a:lnTo>
                <a:cubicBezTo>
                  <a:pt x="142113" y="249916"/>
                  <a:pt x="147066" y="252393"/>
                  <a:pt x="154495" y="252393"/>
                </a:cubicBezTo>
                <a:cubicBezTo>
                  <a:pt x="161925" y="252393"/>
                  <a:pt x="166897" y="249897"/>
                  <a:pt x="171850" y="244944"/>
                </a:cubicBezTo>
                <a:lnTo>
                  <a:pt x="184232" y="232562"/>
                </a:lnTo>
                <a:cubicBezTo>
                  <a:pt x="191662" y="225132"/>
                  <a:pt x="201587" y="222656"/>
                  <a:pt x="211512" y="227609"/>
                </a:cubicBezTo>
                <a:cubicBezTo>
                  <a:pt x="221418" y="232562"/>
                  <a:pt x="226371" y="239991"/>
                  <a:pt x="226371" y="252412"/>
                </a:cubicBezTo>
                <a:lnTo>
                  <a:pt x="226371" y="269748"/>
                </a:lnTo>
                <a:cubicBezTo>
                  <a:pt x="226371" y="277196"/>
                  <a:pt x="228847" y="282149"/>
                  <a:pt x="233819" y="287102"/>
                </a:cubicBezTo>
                <a:cubicBezTo>
                  <a:pt x="238772" y="292055"/>
                  <a:pt x="246202" y="294532"/>
                  <a:pt x="251155" y="294532"/>
                </a:cubicBezTo>
                <a:lnTo>
                  <a:pt x="268509" y="294532"/>
                </a:lnTo>
                <a:cubicBezTo>
                  <a:pt x="278434" y="294532"/>
                  <a:pt x="288340" y="299504"/>
                  <a:pt x="293293" y="309410"/>
                </a:cubicBezTo>
                <a:cubicBezTo>
                  <a:pt x="298246" y="319335"/>
                  <a:pt x="295770" y="329241"/>
                  <a:pt x="288340" y="336670"/>
                </a:cubicBezTo>
                <a:lnTo>
                  <a:pt x="270967" y="349053"/>
                </a:lnTo>
                <a:cubicBezTo>
                  <a:pt x="266071" y="353968"/>
                  <a:pt x="263594" y="358882"/>
                  <a:pt x="263537" y="366198"/>
                </a:cubicBezTo>
                <a:cubicBezTo>
                  <a:pt x="263613" y="373494"/>
                  <a:pt x="266090" y="378390"/>
                  <a:pt x="270967" y="383286"/>
                </a:cubicBezTo>
                <a:lnTo>
                  <a:pt x="283921" y="392525"/>
                </a:lnTo>
                <a:cubicBezTo>
                  <a:pt x="276167" y="392182"/>
                  <a:pt x="259137" y="389648"/>
                  <a:pt x="241115" y="371551"/>
                </a:cubicBezTo>
                <a:cubicBezTo>
                  <a:pt x="235753" y="366165"/>
                  <a:pt x="228466" y="363137"/>
                  <a:pt x="220865" y="363137"/>
                </a:cubicBezTo>
                <a:cubicBezTo>
                  <a:pt x="213265" y="363137"/>
                  <a:pt x="205978" y="366165"/>
                  <a:pt x="200615" y="371551"/>
                </a:cubicBezTo>
                <a:cubicBezTo>
                  <a:pt x="199910" y="372275"/>
                  <a:pt x="199205" y="372941"/>
                  <a:pt x="198501" y="373608"/>
                </a:cubicBezTo>
                <a:cubicBezTo>
                  <a:pt x="198882" y="371189"/>
                  <a:pt x="199110" y="368693"/>
                  <a:pt x="199110" y="366121"/>
                </a:cubicBezTo>
                <a:cubicBezTo>
                  <a:pt x="198958" y="339013"/>
                  <a:pt x="176707" y="319316"/>
                  <a:pt x="152019" y="319316"/>
                </a:cubicBezTo>
                <a:cubicBezTo>
                  <a:pt x="124815" y="319316"/>
                  <a:pt x="105022" y="341509"/>
                  <a:pt x="104908" y="366217"/>
                </a:cubicBezTo>
                <a:cubicBezTo>
                  <a:pt x="104916" y="367068"/>
                  <a:pt x="104948" y="367920"/>
                  <a:pt x="105003" y="368769"/>
                </a:cubicBezTo>
                <a:cubicBezTo>
                  <a:pt x="93606" y="360300"/>
                  <a:pt x="77718" y="361485"/>
                  <a:pt x="67703" y="371551"/>
                </a:cubicBezTo>
                <a:cubicBezTo>
                  <a:pt x="53682" y="385629"/>
                  <a:pt x="40633" y="390296"/>
                  <a:pt x="24498" y="391820"/>
                </a:cubicBezTo>
                <a:lnTo>
                  <a:pt x="33032" y="383286"/>
                </a:lnTo>
                <a:cubicBezTo>
                  <a:pt x="37947" y="378371"/>
                  <a:pt x="40424" y="373456"/>
                  <a:pt x="40462" y="366141"/>
                </a:cubicBezTo>
                <a:cubicBezTo>
                  <a:pt x="40405" y="358863"/>
                  <a:pt x="37928" y="353968"/>
                  <a:pt x="33032" y="349053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2" name="Rounded Rectangle 36">
            <a:extLst>
              <a:ext uri="{FF2B5EF4-FFF2-40B4-BE49-F238E27FC236}">
                <a16:creationId xmlns:a16="http://schemas.microsoft.com/office/drawing/2014/main" id="{EF485942-78F6-D216-0C73-05B4F417AA54}"/>
              </a:ext>
            </a:extLst>
          </p:cNvPr>
          <p:cNvSpPr/>
          <p:nvPr/>
        </p:nvSpPr>
        <p:spPr>
          <a:xfrm>
            <a:off x="4250135" y="4293128"/>
            <a:ext cx="459981" cy="457200"/>
          </a:xfrm>
          <a:custGeom>
            <a:avLst/>
            <a:gdLst/>
            <a:ahLst/>
            <a:cxnLst/>
            <a:rect l="0" t="0" r="0" b="0"/>
            <a:pathLst>
              <a:path w="459981" h="457200">
                <a:moveTo>
                  <a:pt x="376485" y="101250"/>
                </a:moveTo>
                <a:cubicBezTo>
                  <a:pt x="387572" y="113290"/>
                  <a:pt x="387572" y="130168"/>
                  <a:pt x="376485" y="142208"/>
                </a:cubicBezTo>
                <a:cubicBezTo>
                  <a:pt x="371684" y="147542"/>
                  <a:pt x="365912" y="153714"/>
                  <a:pt x="359283" y="160305"/>
                </a:cubicBezTo>
                <a:lnTo>
                  <a:pt x="324897" y="160305"/>
                </a:lnTo>
                <a:cubicBezTo>
                  <a:pt x="311238" y="160305"/>
                  <a:pt x="295579" y="167201"/>
                  <a:pt x="287121" y="180308"/>
                </a:cubicBezTo>
                <a:lnTo>
                  <a:pt x="273748" y="180308"/>
                </a:lnTo>
                <a:cubicBezTo>
                  <a:pt x="246533" y="180308"/>
                  <a:pt x="224474" y="202375"/>
                  <a:pt x="224485" y="229590"/>
                </a:cubicBezTo>
                <a:lnTo>
                  <a:pt x="224485" y="240449"/>
                </a:lnTo>
                <a:cubicBezTo>
                  <a:pt x="214376" y="242442"/>
                  <a:pt x="204099" y="243456"/>
                  <a:pt x="193795" y="243478"/>
                </a:cubicBezTo>
                <a:cubicBezTo>
                  <a:pt x="110737" y="243478"/>
                  <a:pt x="41528" y="178384"/>
                  <a:pt x="11087" y="142227"/>
                </a:cubicBezTo>
                <a:cubicBezTo>
                  <a:pt x="0" y="130168"/>
                  <a:pt x="0" y="113290"/>
                  <a:pt x="11087" y="101250"/>
                </a:cubicBezTo>
                <a:cubicBezTo>
                  <a:pt x="41528" y="67494"/>
                  <a:pt x="110737" y="0"/>
                  <a:pt x="193776" y="0"/>
                </a:cubicBezTo>
                <a:cubicBezTo>
                  <a:pt x="276834" y="0"/>
                  <a:pt x="346043" y="67494"/>
                  <a:pt x="376485" y="101250"/>
                </a:cubicBezTo>
                <a:close/>
                <a:moveTo>
                  <a:pt x="193795" y="179565"/>
                </a:moveTo>
                <a:cubicBezTo>
                  <a:pt x="214705" y="179944"/>
                  <a:pt x="234190" y="169007"/>
                  <a:pt x="244756" y="150959"/>
                </a:cubicBezTo>
                <a:cubicBezTo>
                  <a:pt x="255322" y="132911"/>
                  <a:pt x="255322" y="110566"/>
                  <a:pt x="244756" y="92518"/>
                </a:cubicBezTo>
                <a:cubicBezTo>
                  <a:pt x="234190" y="74471"/>
                  <a:pt x="214705" y="63533"/>
                  <a:pt x="193795" y="63912"/>
                </a:cubicBezTo>
                <a:cubicBezTo>
                  <a:pt x="162268" y="64485"/>
                  <a:pt x="137009" y="90206"/>
                  <a:pt x="137009" y="121739"/>
                </a:cubicBezTo>
                <a:cubicBezTo>
                  <a:pt x="137009" y="153271"/>
                  <a:pt x="162268" y="178992"/>
                  <a:pt x="193795" y="179565"/>
                </a:cubicBezTo>
                <a:close/>
                <a:moveTo>
                  <a:pt x="388143" y="188899"/>
                </a:moveTo>
                <a:cubicBezTo>
                  <a:pt x="396678" y="188899"/>
                  <a:pt x="403574" y="194786"/>
                  <a:pt x="403574" y="202063"/>
                </a:cubicBezTo>
                <a:lnTo>
                  <a:pt x="403574" y="215722"/>
                </a:lnTo>
                <a:cubicBezTo>
                  <a:pt x="403574" y="222980"/>
                  <a:pt x="396678" y="228866"/>
                  <a:pt x="388143" y="228866"/>
                </a:cubicBezTo>
                <a:lnTo>
                  <a:pt x="324897" y="228866"/>
                </a:lnTo>
                <a:cubicBezTo>
                  <a:pt x="316363" y="228866"/>
                  <a:pt x="309467" y="222980"/>
                  <a:pt x="309467" y="215722"/>
                </a:cubicBezTo>
                <a:lnTo>
                  <a:pt x="309467" y="202063"/>
                </a:lnTo>
                <a:cubicBezTo>
                  <a:pt x="309467" y="194805"/>
                  <a:pt x="316363" y="188899"/>
                  <a:pt x="324897" y="188899"/>
                </a:cubicBezTo>
                <a:lnTo>
                  <a:pt x="388162" y="188899"/>
                </a:lnTo>
                <a:close/>
                <a:moveTo>
                  <a:pt x="280892" y="208864"/>
                </a:moveTo>
                <a:lnTo>
                  <a:pt x="280892" y="215703"/>
                </a:lnTo>
                <a:cubicBezTo>
                  <a:pt x="280892" y="242830"/>
                  <a:pt x="305009" y="257422"/>
                  <a:pt x="324897" y="257422"/>
                </a:cubicBezTo>
                <a:lnTo>
                  <a:pt x="388143" y="257422"/>
                </a:lnTo>
                <a:cubicBezTo>
                  <a:pt x="408051" y="257422"/>
                  <a:pt x="432149" y="242830"/>
                  <a:pt x="432149" y="215703"/>
                </a:cubicBezTo>
                <a:lnTo>
                  <a:pt x="432149" y="208864"/>
                </a:lnTo>
                <a:lnTo>
                  <a:pt x="439293" y="208864"/>
                </a:lnTo>
                <a:cubicBezTo>
                  <a:pt x="450718" y="208864"/>
                  <a:pt x="459981" y="218126"/>
                  <a:pt x="459981" y="229552"/>
                </a:cubicBezTo>
                <a:lnTo>
                  <a:pt x="459981" y="436511"/>
                </a:lnTo>
                <a:cubicBezTo>
                  <a:pt x="459981" y="447937"/>
                  <a:pt x="450718" y="457200"/>
                  <a:pt x="439293" y="457200"/>
                </a:cubicBezTo>
                <a:lnTo>
                  <a:pt x="273748" y="457200"/>
                </a:lnTo>
                <a:cubicBezTo>
                  <a:pt x="262322" y="457200"/>
                  <a:pt x="253060" y="447937"/>
                  <a:pt x="253060" y="436511"/>
                </a:cubicBezTo>
                <a:lnTo>
                  <a:pt x="253060" y="229590"/>
                </a:lnTo>
                <a:cubicBezTo>
                  <a:pt x="253060" y="218164"/>
                  <a:pt x="262322" y="208902"/>
                  <a:pt x="273748" y="208902"/>
                </a:cubicBezTo>
                <a:lnTo>
                  <a:pt x="280892" y="208902"/>
                </a:lnTo>
                <a:close/>
                <a:moveTo>
                  <a:pt x="405060" y="298075"/>
                </a:moveTo>
                <a:cubicBezTo>
                  <a:pt x="398369" y="293885"/>
                  <a:pt x="389548" y="295915"/>
                  <a:pt x="385362" y="302609"/>
                </a:cubicBezTo>
                <a:lnTo>
                  <a:pt x="341928" y="372141"/>
                </a:lnTo>
                <a:lnTo>
                  <a:pt x="323430" y="359797"/>
                </a:lnTo>
                <a:cubicBezTo>
                  <a:pt x="316869" y="355526"/>
                  <a:pt x="308091" y="357331"/>
                  <a:pt x="303748" y="363846"/>
                </a:cubicBezTo>
                <a:cubicBezTo>
                  <a:pt x="299405" y="370360"/>
                  <a:pt x="301114" y="379157"/>
                  <a:pt x="307581" y="383571"/>
                </a:cubicBezTo>
                <a:lnTo>
                  <a:pt x="338347" y="404069"/>
                </a:lnTo>
                <a:cubicBezTo>
                  <a:pt x="341561" y="406210"/>
                  <a:pt x="345506" y="406959"/>
                  <a:pt x="349281" y="406144"/>
                </a:cubicBezTo>
                <a:cubicBezTo>
                  <a:pt x="353057" y="405330"/>
                  <a:pt x="356342" y="403021"/>
                  <a:pt x="358387" y="399745"/>
                </a:cubicBezTo>
                <a:lnTo>
                  <a:pt x="409632" y="317772"/>
                </a:lnTo>
                <a:cubicBezTo>
                  <a:pt x="413822" y="311082"/>
                  <a:pt x="411792" y="302260"/>
                  <a:pt x="405098" y="298075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8AB91207-9AC8-BE5B-692E-1B68F124F647}"/>
              </a:ext>
            </a:extLst>
          </p:cNvPr>
          <p:cNvSpPr txBox="1"/>
          <p:nvPr/>
        </p:nvSpPr>
        <p:spPr>
          <a:xfrm>
            <a:off x="8165536" y="3085886"/>
            <a:ext cx="396095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Mettre en place un mécanisme de suivi et d'évaluation intégrée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DC3A8EF1-4247-D8A1-9002-EC6CB9D69EF5}"/>
              </a:ext>
            </a:extLst>
          </p:cNvPr>
          <p:cNvSpPr txBox="1"/>
          <p:nvPr/>
        </p:nvSpPr>
        <p:spPr>
          <a:xfrm>
            <a:off x="8198290" y="2040818"/>
            <a:ext cx="40407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Optimiser et mutualiser les ressources disponibles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35BD5BA2-E1B4-9F40-2BD1-97CD4F793FC2}"/>
              </a:ext>
            </a:extLst>
          </p:cNvPr>
          <p:cNvSpPr txBox="1"/>
          <p:nvPr/>
        </p:nvSpPr>
        <p:spPr>
          <a:xfrm>
            <a:off x="202894" y="4261943"/>
            <a:ext cx="387106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Améliorer le mécanisme de prise de décision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950DE9AA-2C48-7269-3B4B-A83A9DAA3FF0}"/>
              </a:ext>
            </a:extLst>
          </p:cNvPr>
          <p:cNvSpPr txBox="1"/>
          <p:nvPr/>
        </p:nvSpPr>
        <p:spPr>
          <a:xfrm>
            <a:off x="8165536" y="4198845"/>
            <a:ext cx="4026464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rgbClr val="254A68"/>
                </a:solidFill>
              </a:rPr>
              <a:t>Prendre en compte les atouts et les acquis nationaux (cadre juridique, expertise locale etc.)</a:t>
            </a: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AAA9DFE7-B569-95CE-2850-C27DD75A3003}"/>
              </a:ext>
            </a:extLst>
          </p:cNvPr>
          <p:cNvSpPr txBox="1"/>
          <p:nvPr/>
        </p:nvSpPr>
        <p:spPr>
          <a:xfrm>
            <a:off x="189357" y="5355117"/>
            <a:ext cx="443709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Renforcer la coordination intersectorielle</a:t>
            </a: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A614E973-A1CA-D715-00B8-50A29C5F2AC5}"/>
              </a:ext>
            </a:extLst>
          </p:cNvPr>
          <p:cNvSpPr txBox="1"/>
          <p:nvPr/>
        </p:nvSpPr>
        <p:spPr>
          <a:xfrm>
            <a:off x="8165536" y="5339231"/>
            <a:ext cx="331617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rgbClr val="254A68"/>
                </a:solidFill>
              </a:rPr>
              <a:t>Renforcement du réseau de partenaires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88EBC5F6-AA38-82EE-AC42-62CA90572427}"/>
              </a:ext>
            </a:extLst>
          </p:cNvPr>
          <p:cNvSpPr txBox="1"/>
          <p:nvPr/>
        </p:nvSpPr>
        <p:spPr>
          <a:xfrm>
            <a:off x="196172" y="2020133"/>
            <a:ext cx="492088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Renforcer les capacités nationales pour une gestion efficace des catastrophes</a:t>
            </a:r>
          </a:p>
        </p:txBody>
      </p:sp>
      <p:sp>
        <p:nvSpPr>
          <p:cNvPr id="50" name="TextBox 45">
            <a:extLst>
              <a:ext uri="{FF2B5EF4-FFF2-40B4-BE49-F238E27FC236}">
                <a16:creationId xmlns:a16="http://schemas.microsoft.com/office/drawing/2014/main" id="{AE95AEAF-0BC9-5E70-BA24-8F2285B6A0F9}"/>
              </a:ext>
            </a:extLst>
          </p:cNvPr>
          <p:cNvSpPr txBox="1"/>
          <p:nvPr/>
        </p:nvSpPr>
        <p:spPr>
          <a:xfrm>
            <a:off x="167826" y="3030269"/>
            <a:ext cx="406984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54A68"/>
                </a:solidFill>
              </a:rPr>
              <a:t>Renforcer l’Etat de préparation aux crises qu’elle qu’en soit leur origine</a:t>
            </a:r>
          </a:p>
        </p:txBody>
      </p:sp>
    </p:spTree>
    <p:extLst>
      <p:ext uri="{BB962C8B-B14F-4D97-AF65-F5344CB8AC3E}">
        <p14:creationId xmlns:p14="http://schemas.microsoft.com/office/powerpoint/2010/main" val="87749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1D8527-AA5A-CE86-619F-493E112D1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956435"/>
          </a:xfrm>
        </p:spPr>
        <p:txBody>
          <a:bodyPr/>
          <a:lstStyle/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chemeClr val="accent1"/>
                </a:solidFill>
                <a:latin typeface="+mn-lt"/>
              </a:rPr>
              <a:t>Le Secrétaire Exécutif de la Plateforme Nationale RRC</a:t>
            </a:r>
            <a:r>
              <a:rPr lang="fr-FR" noProof="0" dirty="0">
                <a:solidFill>
                  <a:schemeClr val="accent1"/>
                </a:solidFill>
                <a:latin typeface="+mn-lt"/>
              </a:rPr>
              <a:t>, Point Focal RRC est également le Point Focal des </a:t>
            </a:r>
            <a:r>
              <a:rPr lang="fr-FR" noProof="0" dirty="0" err="1">
                <a:solidFill>
                  <a:schemeClr val="accent1"/>
                </a:solidFill>
                <a:latin typeface="+mn-lt"/>
              </a:rPr>
              <a:t>CdE</a:t>
            </a:r>
            <a:r>
              <a:rPr lang="fr-FR" noProof="0" dirty="0">
                <a:solidFill>
                  <a:schemeClr val="accent1"/>
                </a:solidFill>
                <a:latin typeface="+mn-lt"/>
              </a:rPr>
              <a:t> NRBC de l’UE;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accent1"/>
                </a:solidFill>
                <a:latin typeface="+mn-lt"/>
              </a:rPr>
              <a:t>L’ancrage institutionne</a:t>
            </a:r>
            <a:r>
              <a:rPr lang="fr-FR" sz="2000" noProof="0" dirty="0">
                <a:solidFill>
                  <a:schemeClr val="accent1"/>
                </a:solidFill>
                <a:latin typeface="+mn-lt"/>
              </a:rPr>
              <a:t>l est fixé au Cabinet du Premier Ministre.</a:t>
            </a:r>
          </a:p>
          <a:p>
            <a:endParaRPr lang="fr-FR" noProof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351F9A-C83C-9B69-35C1-C1EB2E141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56435"/>
          </a:xfrm>
        </p:spPr>
        <p:txBody>
          <a:bodyPr/>
          <a:lstStyle/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accent1"/>
                </a:solidFill>
                <a:latin typeface="+mn-lt"/>
              </a:rPr>
              <a:t>Eviter de se substituer aux structures opérationnelles dans la phase de mise en œuvre </a:t>
            </a: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noProof="0" dirty="0">
                <a:solidFill>
                  <a:schemeClr val="accent1"/>
                </a:solidFill>
                <a:latin typeface="+mn-lt"/>
              </a:rPr>
              <a:t>Mettre en place un cadre de coordination inclusif avec des rôles clairement définis</a:t>
            </a:r>
          </a:p>
          <a:p>
            <a:endParaRPr lang="fr-FR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FFA1EB-A645-DD15-7850-A6CD4732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fr-FR" sz="2800" noProof="0" dirty="0"/>
              <a:t>OPPORTUNITES / DÉFIS </a:t>
            </a: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BF063FAB-5B70-0A73-6746-DF5AD6157464}"/>
              </a:ext>
            </a:extLst>
          </p:cNvPr>
          <p:cNvGrpSpPr/>
          <p:nvPr/>
        </p:nvGrpSpPr>
        <p:grpSpPr>
          <a:xfrm>
            <a:off x="150812" y="2657475"/>
            <a:ext cx="685800" cy="1543050"/>
            <a:chOff x="795337" y="1371600"/>
            <a:chExt cx="685800" cy="1543050"/>
          </a:xfrm>
        </p:grpSpPr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E34AC15A-FA5E-1FAF-7792-1E8401BEDE3E}"/>
                </a:ext>
              </a:extLst>
            </p:cNvPr>
            <p:cNvSpPr/>
            <p:nvPr/>
          </p:nvSpPr>
          <p:spPr>
            <a:xfrm>
              <a:off x="795337" y="1371600"/>
              <a:ext cx="685800" cy="1543050"/>
            </a:xfrm>
            <a:custGeom>
              <a:avLst/>
              <a:gdLst/>
              <a:ahLst/>
              <a:cxnLst/>
              <a:rect l="0" t="0" r="0" b="0"/>
              <a:pathLst>
                <a:path w="685800" h="1543050">
                  <a:moveTo>
                    <a:pt x="114300" y="0"/>
                  </a:moveTo>
                  <a:lnTo>
                    <a:pt x="571500" y="0"/>
                  </a:lnTo>
                  <a:lnTo>
                    <a:pt x="571500" y="685800"/>
                  </a:lnTo>
                  <a:lnTo>
                    <a:pt x="114300" y="685800"/>
                  </a:lnTo>
                  <a:close/>
                  <a:moveTo>
                    <a:pt x="0" y="1200150"/>
                  </a:moveTo>
                  <a:cubicBezTo>
                    <a:pt x="0" y="1010771"/>
                    <a:pt x="153521" y="857250"/>
                    <a:pt x="342900" y="857250"/>
                  </a:cubicBezTo>
                  <a:cubicBezTo>
                    <a:pt x="532278" y="857250"/>
                    <a:pt x="685800" y="1010771"/>
                    <a:pt x="685800" y="1200150"/>
                  </a:cubicBezTo>
                  <a:cubicBezTo>
                    <a:pt x="685800" y="1389528"/>
                    <a:pt x="532278" y="1543050"/>
                    <a:pt x="342900" y="1543050"/>
                  </a:cubicBezTo>
                  <a:cubicBezTo>
                    <a:pt x="153521" y="1543050"/>
                    <a:pt x="0" y="1389528"/>
                    <a:pt x="0" y="1200150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C87505EA-BFBF-A142-BD48-4C9AC7C30FE9}"/>
                </a:ext>
              </a:extLst>
            </p:cNvPr>
            <p:cNvSpPr/>
            <p:nvPr/>
          </p:nvSpPr>
          <p:spPr>
            <a:xfrm>
              <a:off x="1081087" y="2057400"/>
              <a:ext cx="114300" cy="57150"/>
            </a:xfrm>
            <a:custGeom>
              <a:avLst/>
              <a:gdLst/>
              <a:ahLst/>
              <a:cxnLst/>
              <a:rect l="0" t="0" r="0" b="0"/>
              <a:pathLst>
                <a:path w="114300" h="57150">
                  <a:moveTo>
                    <a:pt x="114300" y="0"/>
                  </a:moveTo>
                  <a:cubicBezTo>
                    <a:pt x="114300" y="31562"/>
                    <a:pt x="88712" y="57150"/>
                    <a:pt x="57150" y="57150"/>
                  </a:cubicBezTo>
                  <a:cubicBezTo>
                    <a:pt x="25587" y="57150"/>
                    <a:pt x="0" y="31562"/>
                    <a:pt x="0" y="0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8278899A-CA6D-46DF-2649-8A76EEECA503}"/>
                </a:ext>
              </a:extLst>
            </p:cNvPr>
            <p:cNvSpPr/>
            <p:nvPr/>
          </p:nvSpPr>
          <p:spPr>
            <a:xfrm>
              <a:off x="795337" y="1371600"/>
              <a:ext cx="685800" cy="1543050"/>
            </a:xfrm>
            <a:custGeom>
              <a:avLst/>
              <a:gdLst/>
              <a:ahLst/>
              <a:cxnLst/>
              <a:rect l="0" t="0" r="0" b="0"/>
              <a:pathLst>
                <a:path w="685800" h="1543050">
                  <a:moveTo>
                    <a:pt x="114300" y="0"/>
                  </a:moveTo>
                  <a:lnTo>
                    <a:pt x="571500" y="0"/>
                  </a:lnTo>
                  <a:lnTo>
                    <a:pt x="571500" y="685800"/>
                  </a:lnTo>
                  <a:lnTo>
                    <a:pt x="114300" y="685800"/>
                  </a:lnTo>
                  <a:close/>
                  <a:moveTo>
                    <a:pt x="0" y="1200150"/>
                  </a:moveTo>
                  <a:cubicBezTo>
                    <a:pt x="0" y="1010771"/>
                    <a:pt x="153521" y="857250"/>
                    <a:pt x="342900" y="857250"/>
                  </a:cubicBezTo>
                  <a:cubicBezTo>
                    <a:pt x="532278" y="857250"/>
                    <a:pt x="685800" y="1010771"/>
                    <a:pt x="685800" y="1200150"/>
                  </a:cubicBezTo>
                  <a:cubicBezTo>
                    <a:pt x="685800" y="1389528"/>
                    <a:pt x="532278" y="1543050"/>
                    <a:pt x="342900" y="1543050"/>
                  </a:cubicBezTo>
                  <a:cubicBezTo>
                    <a:pt x="153521" y="1543050"/>
                    <a:pt x="0" y="1389528"/>
                    <a:pt x="0" y="120015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B1B860A0-512D-9459-0CAB-2D2956417CF1}"/>
                </a:ext>
              </a:extLst>
            </p:cNvPr>
            <p:cNvSpPr/>
            <p:nvPr/>
          </p:nvSpPr>
          <p:spPr>
            <a:xfrm>
              <a:off x="1081087" y="2057400"/>
              <a:ext cx="114300" cy="57150"/>
            </a:xfrm>
            <a:custGeom>
              <a:avLst/>
              <a:gdLst/>
              <a:ahLst/>
              <a:cxnLst/>
              <a:rect l="0" t="0" r="0" b="0"/>
              <a:pathLst>
                <a:path w="114300" h="57150">
                  <a:moveTo>
                    <a:pt x="114300" y="0"/>
                  </a:moveTo>
                  <a:cubicBezTo>
                    <a:pt x="114300" y="31562"/>
                    <a:pt x="88712" y="57150"/>
                    <a:pt x="57150" y="57150"/>
                  </a:cubicBezTo>
                  <a:cubicBezTo>
                    <a:pt x="25587" y="57150"/>
                    <a:pt x="0" y="31562"/>
                    <a:pt x="0" y="0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C5D163BB-4EF3-3626-7ADC-C9E232715F46}"/>
              </a:ext>
            </a:extLst>
          </p:cNvPr>
          <p:cNvSpPr/>
          <p:nvPr/>
        </p:nvSpPr>
        <p:spPr>
          <a:xfrm>
            <a:off x="265112" y="3638550"/>
            <a:ext cx="458899" cy="447690"/>
          </a:xfrm>
          <a:custGeom>
            <a:avLst/>
            <a:gdLst/>
            <a:ahLst/>
            <a:cxnLst/>
            <a:rect l="0" t="0" r="0" b="0"/>
            <a:pathLst>
              <a:path w="458899" h="447690">
                <a:moveTo>
                  <a:pt x="455866" y="170878"/>
                </a:moveTo>
                <a:cubicBezTo>
                  <a:pt x="458368" y="173638"/>
                  <a:pt x="458899" y="177659"/>
                  <a:pt x="457200" y="180975"/>
                </a:cubicBezTo>
                <a:cubicBezTo>
                  <a:pt x="455330" y="184395"/>
                  <a:pt x="451532" y="186294"/>
                  <a:pt x="447675" y="185737"/>
                </a:cubicBezTo>
                <a:lnTo>
                  <a:pt x="295275" y="185737"/>
                </a:lnTo>
                <a:cubicBezTo>
                  <a:pt x="292644" y="185737"/>
                  <a:pt x="290512" y="187869"/>
                  <a:pt x="290512" y="190500"/>
                </a:cubicBezTo>
                <a:lnTo>
                  <a:pt x="290512" y="423862"/>
                </a:lnTo>
                <a:cubicBezTo>
                  <a:pt x="290512" y="437013"/>
                  <a:pt x="279851" y="447675"/>
                  <a:pt x="266700" y="447675"/>
                </a:cubicBezTo>
                <a:cubicBezTo>
                  <a:pt x="253548" y="447675"/>
                  <a:pt x="242887" y="437013"/>
                  <a:pt x="242887" y="423862"/>
                </a:cubicBezTo>
                <a:lnTo>
                  <a:pt x="242887" y="23812"/>
                </a:lnTo>
                <a:cubicBezTo>
                  <a:pt x="242887" y="10661"/>
                  <a:pt x="253548" y="0"/>
                  <a:pt x="266700" y="0"/>
                </a:cubicBezTo>
                <a:cubicBezTo>
                  <a:pt x="279851" y="0"/>
                  <a:pt x="290512" y="10661"/>
                  <a:pt x="290512" y="23812"/>
                </a:cubicBezTo>
                <a:lnTo>
                  <a:pt x="290512" y="47625"/>
                </a:lnTo>
                <a:cubicBezTo>
                  <a:pt x="290483" y="49071"/>
                  <a:pt x="291113" y="50453"/>
                  <a:pt x="292225" y="51380"/>
                </a:cubicBezTo>
                <a:cubicBezTo>
                  <a:pt x="293336" y="52306"/>
                  <a:pt x="294809" y="52677"/>
                  <a:pt x="296227" y="52387"/>
                </a:cubicBezTo>
                <a:lnTo>
                  <a:pt x="448627" y="52387"/>
                </a:lnTo>
                <a:cubicBezTo>
                  <a:pt x="452327" y="52367"/>
                  <a:pt x="455689" y="54534"/>
                  <a:pt x="457200" y="57912"/>
                </a:cubicBezTo>
                <a:cubicBezTo>
                  <a:pt x="458657" y="61421"/>
                  <a:pt x="457741" y="65469"/>
                  <a:pt x="454914" y="68008"/>
                </a:cubicBezTo>
                <a:lnTo>
                  <a:pt x="414909" y="116014"/>
                </a:lnTo>
                <a:cubicBezTo>
                  <a:pt x="413575" y="117827"/>
                  <a:pt x="413575" y="120297"/>
                  <a:pt x="414909" y="122110"/>
                </a:cubicBezTo>
                <a:close/>
                <a:moveTo>
                  <a:pt x="209550" y="257175"/>
                </a:moveTo>
                <a:lnTo>
                  <a:pt x="209550" y="323850"/>
                </a:lnTo>
                <a:cubicBezTo>
                  <a:pt x="209550" y="329110"/>
                  <a:pt x="205285" y="333375"/>
                  <a:pt x="200025" y="333375"/>
                </a:cubicBezTo>
                <a:lnTo>
                  <a:pt x="165544" y="333375"/>
                </a:lnTo>
                <a:cubicBezTo>
                  <a:pt x="163056" y="333366"/>
                  <a:pt x="160981" y="335276"/>
                  <a:pt x="160781" y="337756"/>
                </a:cubicBezTo>
                <a:lnTo>
                  <a:pt x="152400" y="438911"/>
                </a:lnTo>
                <a:cubicBezTo>
                  <a:pt x="152001" y="443872"/>
                  <a:pt x="147851" y="447690"/>
                  <a:pt x="142875" y="447675"/>
                </a:cubicBezTo>
                <a:lnTo>
                  <a:pt x="66675" y="447675"/>
                </a:lnTo>
                <a:cubicBezTo>
                  <a:pt x="61698" y="447690"/>
                  <a:pt x="57548" y="443872"/>
                  <a:pt x="57150" y="438911"/>
                </a:cubicBezTo>
                <a:lnTo>
                  <a:pt x="48768" y="337756"/>
                </a:lnTo>
                <a:cubicBezTo>
                  <a:pt x="48568" y="335276"/>
                  <a:pt x="46493" y="333367"/>
                  <a:pt x="44005" y="333375"/>
                </a:cubicBezTo>
                <a:lnTo>
                  <a:pt x="9525" y="333375"/>
                </a:lnTo>
                <a:cubicBezTo>
                  <a:pt x="4264" y="333375"/>
                  <a:pt x="0" y="329110"/>
                  <a:pt x="0" y="323850"/>
                </a:cubicBezTo>
                <a:lnTo>
                  <a:pt x="0" y="257175"/>
                </a:lnTo>
                <a:cubicBezTo>
                  <a:pt x="104" y="199352"/>
                  <a:pt x="46952" y="152504"/>
                  <a:pt x="104775" y="152400"/>
                </a:cubicBezTo>
                <a:cubicBezTo>
                  <a:pt x="162597" y="152504"/>
                  <a:pt x="209445" y="199352"/>
                  <a:pt x="209550" y="257175"/>
                </a:cubicBezTo>
                <a:close/>
                <a:moveTo>
                  <a:pt x="38100" y="66675"/>
                </a:moveTo>
                <a:cubicBezTo>
                  <a:pt x="38100" y="29851"/>
                  <a:pt x="67951" y="0"/>
                  <a:pt x="104775" y="0"/>
                </a:cubicBezTo>
                <a:cubicBezTo>
                  <a:pt x="141598" y="0"/>
                  <a:pt x="171450" y="29851"/>
                  <a:pt x="171450" y="66675"/>
                </a:cubicBezTo>
                <a:cubicBezTo>
                  <a:pt x="171450" y="103498"/>
                  <a:pt x="141598" y="133350"/>
                  <a:pt x="104775" y="133350"/>
                </a:cubicBezTo>
                <a:cubicBezTo>
                  <a:pt x="67951" y="133350"/>
                  <a:pt x="38100" y="103498"/>
                  <a:pt x="38100" y="66675"/>
                </a:cubicBezTo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30413179-EE7C-A9FE-7E6A-62859D7A05E3}"/>
              </a:ext>
            </a:extLst>
          </p:cNvPr>
          <p:cNvSpPr txBox="1"/>
          <p:nvPr/>
        </p:nvSpPr>
        <p:spPr>
          <a:xfrm>
            <a:off x="2235850" y="5010269"/>
            <a:ext cx="180498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sz="2400" b="1" noProof="0" dirty="0">
                <a:solidFill>
                  <a:srgbClr val="3CC583"/>
                </a:solidFill>
                <a:latin typeface="Roboto"/>
              </a:rPr>
              <a:t>Opportunités</a:t>
            </a: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C1D5F4BC-A875-C80E-40D5-ED70B7A884C2}"/>
              </a:ext>
            </a:extLst>
          </p:cNvPr>
          <p:cNvGrpSpPr/>
          <p:nvPr/>
        </p:nvGrpSpPr>
        <p:grpSpPr>
          <a:xfrm>
            <a:off x="11412538" y="2505075"/>
            <a:ext cx="685800" cy="1543050"/>
            <a:chOff x="2390775" y="1371600"/>
            <a:chExt cx="685800" cy="1543050"/>
          </a:xfrm>
        </p:grpSpPr>
        <p:sp>
          <p:nvSpPr>
            <p:cNvPr id="17" name="Rounded Rectangle 19">
              <a:extLst>
                <a:ext uri="{FF2B5EF4-FFF2-40B4-BE49-F238E27FC236}">
                  <a16:creationId xmlns:a16="http://schemas.microsoft.com/office/drawing/2014/main" id="{E44DD378-E134-003B-E151-EA06C3DEB309}"/>
                </a:ext>
              </a:extLst>
            </p:cNvPr>
            <p:cNvSpPr/>
            <p:nvPr/>
          </p:nvSpPr>
          <p:spPr>
            <a:xfrm>
              <a:off x="2390775" y="1371600"/>
              <a:ext cx="685800" cy="1543050"/>
            </a:xfrm>
            <a:custGeom>
              <a:avLst/>
              <a:gdLst/>
              <a:ahLst/>
              <a:cxnLst/>
              <a:rect l="0" t="0" r="0" b="0"/>
              <a:pathLst>
                <a:path w="685800" h="1543050">
                  <a:moveTo>
                    <a:pt x="114300" y="0"/>
                  </a:moveTo>
                  <a:lnTo>
                    <a:pt x="571500" y="0"/>
                  </a:lnTo>
                  <a:lnTo>
                    <a:pt x="571500" y="685800"/>
                  </a:lnTo>
                  <a:lnTo>
                    <a:pt x="114300" y="685800"/>
                  </a:lnTo>
                  <a:close/>
                  <a:moveTo>
                    <a:pt x="0" y="1200150"/>
                  </a:moveTo>
                  <a:cubicBezTo>
                    <a:pt x="0" y="1010771"/>
                    <a:pt x="153521" y="857250"/>
                    <a:pt x="342900" y="857250"/>
                  </a:cubicBezTo>
                  <a:cubicBezTo>
                    <a:pt x="532278" y="857250"/>
                    <a:pt x="685800" y="1010771"/>
                    <a:pt x="685800" y="1200150"/>
                  </a:cubicBezTo>
                  <a:cubicBezTo>
                    <a:pt x="685800" y="1389528"/>
                    <a:pt x="532278" y="1543050"/>
                    <a:pt x="342900" y="1543050"/>
                  </a:cubicBezTo>
                  <a:cubicBezTo>
                    <a:pt x="153521" y="1543050"/>
                    <a:pt x="0" y="1389528"/>
                    <a:pt x="0" y="1200150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6A44CD9B-D63B-E1E6-4515-3D26DBA03083}"/>
                </a:ext>
              </a:extLst>
            </p:cNvPr>
            <p:cNvSpPr/>
            <p:nvPr/>
          </p:nvSpPr>
          <p:spPr>
            <a:xfrm>
              <a:off x="2676525" y="2057400"/>
              <a:ext cx="114300" cy="57150"/>
            </a:xfrm>
            <a:custGeom>
              <a:avLst/>
              <a:gdLst/>
              <a:ahLst/>
              <a:cxnLst/>
              <a:rect l="0" t="0" r="0" b="0"/>
              <a:pathLst>
                <a:path w="114300" h="57150">
                  <a:moveTo>
                    <a:pt x="114300" y="0"/>
                  </a:moveTo>
                  <a:cubicBezTo>
                    <a:pt x="114300" y="31562"/>
                    <a:pt x="88712" y="57150"/>
                    <a:pt x="57150" y="57150"/>
                  </a:cubicBezTo>
                  <a:cubicBezTo>
                    <a:pt x="25587" y="57150"/>
                    <a:pt x="0" y="31562"/>
                    <a:pt x="0" y="0"/>
                  </a:cubicBez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150C5828-2C9A-0F92-53E3-E5FC0E13315C}"/>
                </a:ext>
              </a:extLst>
            </p:cNvPr>
            <p:cNvSpPr/>
            <p:nvPr/>
          </p:nvSpPr>
          <p:spPr>
            <a:xfrm>
              <a:off x="2390775" y="1371600"/>
              <a:ext cx="685800" cy="1543050"/>
            </a:xfrm>
            <a:custGeom>
              <a:avLst/>
              <a:gdLst/>
              <a:ahLst/>
              <a:cxnLst/>
              <a:rect l="0" t="0" r="0" b="0"/>
              <a:pathLst>
                <a:path w="685800" h="1543050">
                  <a:moveTo>
                    <a:pt x="114300" y="0"/>
                  </a:moveTo>
                  <a:lnTo>
                    <a:pt x="571500" y="0"/>
                  </a:lnTo>
                  <a:lnTo>
                    <a:pt x="571500" y="685800"/>
                  </a:lnTo>
                  <a:lnTo>
                    <a:pt x="114300" y="685800"/>
                  </a:lnTo>
                  <a:close/>
                  <a:moveTo>
                    <a:pt x="0" y="1200150"/>
                  </a:moveTo>
                  <a:cubicBezTo>
                    <a:pt x="0" y="1010771"/>
                    <a:pt x="153521" y="857250"/>
                    <a:pt x="342900" y="857250"/>
                  </a:cubicBezTo>
                  <a:cubicBezTo>
                    <a:pt x="532278" y="857250"/>
                    <a:pt x="685800" y="1010771"/>
                    <a:pt x="685800" y="1200150"/>
                  </a:cubicBezTo>
                  <a:cubicBezTo>
                    <a:pt x="685800" y="1389528"/>
                    <a:pt x="532278" y="1543050"/>
                    <a:pt x="342900" y="1543050"/>
                  </a:cubicBezTo>
                  <a:cubicBezTo>
                    <a:pt x="153521" y="1543050"/>
                    <a:pt x="0" y="1389528"/>
                    <a:pt x="0" y="120015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73503657-DAE7-97F7-0F77-BDA664BEB94C}"/>
                </a:ext>
              </a:extLst>
            </p:cNvPr>
            <p:cNvSpPr/>
            <p:nvPr/>
          </p:nvSpPr>
          <p:spPr>
            <a:xfrm>
              <a:off x="2676525" y="2057400"/>
              <a:ext cx="114300" cy="57150"/>
            </a:xfrm>
            <a:custGeom>
              <a:avLst/>
              <a:gdLst/>
              <a:ahLst/>
              <a:cxnLst/>
              <a:rect l="0" t="0" r="0" b="0"/>
              <a:pathLst>
                <a:path w="114300" h="57150">
                  <a:moveTo>
                    <a:pt x="114300" y="0"/>
                  </a:moveTo>
                  <a:cubicBezTo>
                    <a:pt x="114300" y="31562"/>
                    <a:pt x="88712" y="57150"/>
                    <a:pt x="57150" y="57150"/>
                  </a:cubicBezTo>
                  <a:cubicBezTo>
                    <a:pt x="25587" y="57150"/>
                    <a:pt x="0" y="31562"/>
                    <a:pt x="0" y="0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CD2E74EC-0FBF-60B0-B1FF-22638EFFE386}"/>
              </a:ext>
            </a:extLst>
          </p:cNvPr>
          <p:cNvSpPr/>
          <p:nvPr/>
        </p:nvSpPr>
        <p:spPr>
          <a:xfrm>
            <a:off x="11531600" y="3476625"/>
            <a:ext cx="443864" cy="447675"/>
          </a:xfrm>
          <a:custGeom>
            <a:avLst/>
            <a:gdLst/>
            <a:ahLst/>
            <a:cxnLst/>
            <a:rect l="0" t="0" r="0" b="0"/>
            <a:pathLst>
              <a:path w="443864" h="447675">
                <a:moveTo>
                  <a:pt x="32765" y="189547"/>
                </a:moveTo>
                <a:cubicBezTo>
                  <a:pt x="32765" y="163770"/>
                  <a:pt x="53661" y="142875"/>
                  <a:pt x="79438" y="142875"/>
                </a:cubicBezTo>
                <a:cubicBezTo>
                  <a:pt x="105215" y="142875"/>
                  <a:pt x="126110" y="163771"/>
                  <a:pt x="126110" y="189547"/>
                </a:cubicBezTo>
                <a:cubicBezTo>
                  <a:pt x="126110" y="215323"/>
                  <a:pt x="105214" y="236219"/>
                  <a:pt x="79438" y="236219"/>
                </a:cubicBezTo>
                <a:cubicBezTo>
                  <a:pt x="53662" y="236219"/>
                  <a:pt x="32765" y="215323"/>
                  <a:pt x="32765" y="189547"/>
                </a:cubicBezTo>
                <a:moveTo>
                  <a:pt x="331088" y="189547"/>
                </a:moveTo>
                <a:cubicBezTo>
                  <a:pt x="331088" y="163770"/>
                  <a:pt x="351985" y="142875"/>
                  <a:pt x="377761" y="142875"/>
                </a:cubicBezTo>
                <a:cubicBezTo>
                  <a:pt x="403537" y="142875"/>
                  <a:pt x="424433" y="163771"/>
                  <a:pt x="424433" y="189547"/>
                </a:cubicBezTo>
                <a:cubicBezTo>
                  <a:pt x="424433" y="215323"/>
                  <a:pt x="403538" y="236219"/>
                  <a:pt x="377761" y="236219"/>
                </a:cubicBezTo>
                <a:cubicBezTo>
                  <a:pt x="351984" y="236219"/>
                  <a:pt x="331088" y="215323"/>
                  <a:pt x="331088" y="189547"/>
                </a:cubicBezTo>
                <a:moveTo>
                  <a:pt x="219075" y="85725"/>
                </a:moveTo>
                <a:cubicBezTo>
                  <a:pt x="208553" y="85725"/>
                  <a:pt x="200025" y="77196"/>
                  <a:pt x="200025" y="66675"/>
                </a:cubicBezTo>
                <a:lnTo>
                  <a:pt x="200025" y="28575"/>
                </a:lnTo>
                <a:cubicBezTo>
                  <a:pt x="200025" y="18053"/>
                  <a:pt x="208553" y="9525"/>
                  <a:pt x="219075" y="9525"/>
                </a:cubicBezTo>
                <a:cubicBezTo>
                  <a:pt x="229596" y="9525"/>
                  <a:pt x="238125" y="18053"/>
                  <a:pt x="238125" y="28575"/>
                </a:cubicBezTo>
                <a:lnTo>
                  <a:pt x="238125" y="66675"/>
                </a:lnTo>
                <a:cubicBezTo>
                  <a:pt x="238125" y="77196"/>
                  <a:pt x="229596" y="85725"/>
                  <a:pt x="219075" y="85725"/>
                </a:cubicBezTo>
                <a:close/>
                <a:moveTo>
                  <a:pt x="330898" y="81724"/>
                </a:moveTo>
                <a:lnTo>
                  <a:pt x="304038" y="108775"/>
                </a:lnTo>
                <a:cubicBezTo>
                  <a:pt x="300461" y="112381"/>
                  <a:pt x="295591" y="114410"/>
                  <a:pt x="290512" y="114410"/>
                </a:cubicBezTo>
                <a:cubicBezTo>
                  <a:pt x="285433" y="114410"/>
                  <a:pt x="280564" y="112381"/>
                  <a:pt x="276986" y="108775"/>
                </a:cubicBezTo>
                <a:cubicBezTo>
                  <a:pt x="273380" y="105198"/>
                  <a:pt x="271352" y="100329"/>
                  <a:pt x="271352" y="95249"/>
                </a:cubicBezTo>
                <a:cubicBezTo>
                  <a:pt x="271352" y="90170"/>
                  <a:pt x="273380" y="85301"/>
                  <a:pt x="276986" y="81724"/>
                </a:cubicBezTo>
                <a:lnTo>
                  <a:pt x="304037" y="54863"/>
                </a:lnTo>
                <a:cubicBezTo>
                  <a:pt x="311468" y="47477"/>
                  <a:pt x="323468" y="47477"/>
                  <a:pt x="330898" y="54863"/>
                </a:cubicBezTo>
                <a:cubicBezTo>
                  <a:pt x="338284" y="62294"/>
                  <a:pt x="338284" y="74294"/>
                  <a:pt x="330898" y="81724"/>
                </a:cubicBezTo>
                <a:close/>
                <a:moveTo>
                  <a:pt x="147637" y="114300"/>
                </a:moveTo>
                <a:cubicBezTo>
                  <a:pt x="142311" y="114538"/>
                  <a:pt x="137129" y="112535"/>
                  <a:pt x="133350" y="108775"/>
                </a:cubicBezTo>
                <a:lnTo>
                  <a:pt x="107251" y="81724"/>
                </a:lnTo>
                <a:cubicBezTo>
                  <a:pt x="101959" y="74233"/>
                  <a:pt x="102756" y="64035"/>
                  <a:pt x="109148" y="57457"/>
                </a:cubicBezTo>
                <a:cubicBezTo>
                  <a:pt x="115539" y="50880"/>
                  <a:pt x="125710" y="49790"/>
                  <a:pt x="133350" y="54863"/>
                </a:cubicBezTo>
                <a:lnTo>
                  <a:pt x="161163" y="81724"/>
                </a:lnTo>
                <a:cubicBezTo>
                  <a:pt x="164769" y="85301"/>
                  <a:pt x="166797" y="90170"/>
                  <a:pt x="166797" y="95249"/>
                </a:cubicBezTo>
                <a:cubicBezTo>
                  <a:pt x="166797" y="100329"/>
                  <a:pt x="164769" y="105198"/>
                  <a:pt x="161163" y="108775"/>
                </a:cubicBezTo>
                <a:cubicBezTo>
                  <a:pt x="157567" y="112341"/>
                  <a:pt x="152701" y="114329"/>
                  <a:pt x="147637" y="114299"/>
                </a:cubicBezTo>
                <a:close/>
                <a:moveTo>
                  <a:pt x="312420" y="447675"/>
                </a:moveTo>
                <a:lnTo>
                  <a:pt x="312420" y="319468"/>
                </a:lnTo>
                <a:cubicBezTo>
                  <a:pt x="264889" y="314751"/>
                  <a:pt x="224585" y="282507"/>
                  <a:pt x="209550" y="237172"/>
                </a:cubicBezTo>
                <a:lnTo>
                  <a:pt x="193547" y="188976"/>
                </a:lnTo>
                <a:cubicBezTo>
                  <a:pt x="190853" y="181258"/>
                  <a:pt x="191690" y="172745"/>
                  <a:pt x="195836" y="165700"/>
                </a:cubicBezTo>
                <a:cubicBezTo>
                  <a:pt x="199982" y="158655"/>
                  <a:pt x="207018" y="153790"/>
                  <a:pt x="215074" y="152400"/>
                </a:cubicBezTo>
                <a:cubicBezTo>
                  <a:pt x="229025" y="150585"/>
                  <a:pt x="242241" y="159127"/>
                  <a:pt x="246316" y="172593"/>
                </a:cubicBezTo>
                <a:lnTo>
                  <a:pt x="261937" y="219265"/>
                </a:lnTo>
                <a:cubicBezTo>
                  <a:pt x="270690" y="246029"/>
                  <a:pt x="295690" y="264106"/>
                  <a:pt x="323849" y="264032"/>
                </a:cubicBezTo>
                <a:lnTo>
                  <a:pt x="405764" y="264032"/>
                </a:lnTo>
                <a:cubicBezTo>
                  <a:pt x="426807" y="264032"/>
                  <a:pt x="443864" y="281090"/>
                  <a:pt x="443864" y="302132"/>
                </a:cubicBezTo>
                <a:lnTo>
                  <a:pt x="443864" y="447674"/>
                </a:lnTo>
                <a:close/>
                <a:moveTo>
                  <a:pt x="0" y="0"/>
                </a:moveTo>
                <a:moveTo>
                  <a:pt x="208216" y="294131"/>
                </a:moveTo>
                <a:cubicBezTo>
                  <a:pt x="189933" y="308477"/>
                  <a:pt x="167915" y="317271"/>
                  <a:pt x="144779" y="319468"/>
                </a:cubicBezTo>
                <a:lnTo>
                  <a:pt x="144779" y="447675"/>
                </a:lnTo>
                <a:lnTo>
                  <a:pt x="13525" y="447675"/>
                </a:lnTo>
                <a:lnTo>
                  <a:pt x="13525" y="302133"/>
                </a:lnTo>
                <a:cubicBezTo>
                  <a:pt x="13525" y="281090"/>
                  <a:pt x="30583" y="264033"/>
                  <a:pt x="51625" y="264033"/>
                </a:cubicBezTo>
                <a:lnTo>
                  <a:pt x="133350" y="264033"/>
                </a:lnTo>
                <a:cubicBezTo>
                  <a:pt x="151628" y="264349"/>
                  <a:pt x="169194" y="256949"/>
                  <a:pt x="181736" y="243649"/>
                </a:cubicBezTo>
                <a:lnTo>
                  <a:pt x="181736" y="246126"/>
                </a:lnTo>
                <a:cubicBezTo>
                  <a:pt x="187521" y="263626"/>
                  <a:pt x="196499" y="279903"/>
                  <a:pt x="208216" y="294132"/>
                </a:cubicBezTo>
                <a:close/>
              </a:path>
            </a:pathLst>
          </a:custGeom>
          <a:solidFill>
            <a:srgbClr val="484848"/>
          </a:solidFill>
          <a:ln>
            <a:noFill/>
          </a:ln>
        </p:spPr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506B13B2-0252-50FB-0BFC-AB283E2300A5}"/>
              </a:ext>
            </a:extLst>
          </p:cNvPr>
          <p:cNvSpPr txBox="1"/>
          <p:nvPr/>
        </p:nvSpPr>
        <p:spPr>
          <a:xfrm>
            <a:off x="8640466" y="4870251"/>
            <a:ext cx="718146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fr-FR" sz="2400" b="1" noProof="0" dirty="0">
                <a:solidFill>
                  <a:srgbClr val="DE8431"/>
                </a:solidFill>
                <a:latin typeface="Roboto"/>
              </a:rPr>
              <a:t>Défis</a:t>
            </a:r>
          </a:p>
        </p:txBody>
      </p:sp>
    </p:spTree>
    <p:extLst>
      <p:ext uri="{BB962C8B-B14F-4D97-AF65-F5344CB8AC3E}">
        <p14:creationId xmlns:p14="http://schemas.microsoft.com/office/powerpoint/2010/main" val="201700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AD3B-76D9-4172-8760-75311497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Merci pour votre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EF6A-3814-4235-9E64-E6E8F7A0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8944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A97F5DED2004E906E199DB8D805E7" ma:contentTypeVersion="12" ma:contentTypeDescription="Create a new document." ma:contentTypeScope="" ma:versionID="9c4f6f0f5e31c0b9d408e048f9431d6f">
  <xsd:schema xmlns:xsd="http://www.w3.org/2001/XMLSchema" xmlns:xs="http://www.w3.org/2001/XMLSchema" xmlns:p="http://schemas.microsoft.com/office/2006/metadata/properties" xmlns:ns2="7926876d-2117-47f5-bfa1-c39f0d9f996b" xmlns:ns3="22c67910-c4c6-41f1-94ab-d1c20f8b9637" targetNamespace="http://schemas.microsoft.com/office/2006/metadata/properties" ma:root="true" ma:fieldsID="968d738b8fe30141dcd1a63b2c59066d" ns2:_="" ns3:_="">
    <xsd:import namespace="7926876d-2117-47f5-bfa1-c39f0d9f996b"/>
    <xsd:import namespace="22c67910-c4c6-41f1-94ab-d1c20f8b9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6876d-2117-47f5-bfa1-c39f0d9f9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67910-c4c6-41f1-94ab-d1c20f8b96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ea566c-0c0d-4091-97d4-0893d4bbc70e}" ma:internalName="TaxCatchAll" ma:showField="CatchAllData" ma:web="22c67910-c4c6-41f1-94ab-d1c20f8b9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67910-c4c6-41f1-94ab-d1c20f8b9637" xsi:nil="true"/>
    <lcf76f155ced4ddcb4097134ff3c332f xmlns="7926876d-2117-47f5-bfa1-c39f0d9f99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E13281-F127-405E-8375-EF3C815DEB96}"/>
</file>

<file path=customXml/itemProps2.xml><?xml version="1.0" encoding="utf-8"?>
<ds:datastoreItem xmlns:ds="http://schemas.openxmlformats.org/officeDocument/2006/customXml" ds:itemID="{2399B09F-ABC8-4FFE-97AF-660D4699CD19}"/>
</file>

<file path=customXml/itemProps3.xml><?xml version="1.0" encoding="utf-8"?>
<ds:datastoreItem xmlns:ds="http://schemas.openxmlformats.org/officeDocument/2006/customXml" ds:itemID="{70A428C7-8D53-42E6-A10E-A0F74A810CBC}"/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330</Words>
  <Application>Microsoft Office PowerPoint</Application>
  <PresentationFormat>Grand écran</PresentationFormat>
  <Paragraphs>56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Aptos</vt:lpstr>
      <vt:lpstr>Arial</vt:lpstr>
      <vt:lpstr>Palatino Linotype</vt:lpstr>
      <vt:lpstr>Roboto</vt:lpstr>
      <vt:lpstr>Roboto Black</vt:lpstr>
      <vt:lpstr>Roboto Light</vt:lpstr>
      <vt:lpstr>Office Theme</vt:lpstr>
      <vt:lpstr>L’INTEGRATION DU PLAN D’ACTION NATIONAL NRBC A LA STRATEGIE NATIONALE DE REDUCTION DES RISQUES DE CATASTROPHES</vt:lpstr>
      <vt:lpstr>GESTION DES RISQUES</vt:lpstr>
      <vt:lpstr>CONTEXTE</vt:lpstr>
      <vt:lpstr>OBJECTIFS RECHERCHÉS </vt:lpstr>
      <vt:lpstr>OPPORTUNITES / DÉFIS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Beniamino Garrone</dc:creator>
  <cp:lastModifiedBy>HP ZBOOK</cp:lastModifiedBy>
  <cp:revision>15</cp:revision>
  <dcterms:created xsi:type="dcterms:W3CDTF">2025-02-18T09:31:17Z</dcterms:created>
  <dcterms:modified xsi:type="dcterms:W3CDTF">2025-05-13T19:24:51Z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0x0101005E1A97F5DED2004E906E199DB8D805E7</vt:lpwstr>
  </property>
</Properties>
</file>